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heme/themeOverride5.xml" ContentType="application/vnd.openxmlformats-officedocument.themeOverride+xml"/>
  <Override PartName="/ppt/tags/tag189.xml" ContentType="application/vnd.openxmlformats-officedocument.presentationml.tags+xml"/>
  <Override PartName="/ppt/theme/themeOverride6.xml" ContentType="application/vnd.openxmlformats-officedocument.themeOverride+xml"/>
  <Override PartName="/ppt/tags/tag1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94" r:id="rId2"/>
    <p:sldId id="295" r:id="rId3"/>
    <p:sldId id="296" r:id="rId4"/>
    <p:sldId id="290" r:id="rId5"/>
    <p:sldId id="256" r:id="rId6"/>
    <p:sldId id="278" r:id="rId7"/>
    <p:sldId id="274" r:id="rId8"/>
    <p:sldId id="273" r:id="rId9"/>
    <p:sldId id="293" r:id="rId10"/>
    <p:sldId id="300" r:id="rId11"/>
    <p:sldId id="298" r:id="rId12"/>
    <p:sldId id="299" r:id="rId13"/>
    <p:sldId id="301" r:id="rId14"/>
    <p:sldId id="281" r:id="rId15"/>
    <p:sldId id="302" r:id="rId16"/>
    <p:sldId id="262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646"/>
    <a:srgbClr val="BB1E35"/>
    <a:srgbClr val="BD3124"/>
    <a:srgbClr val="B41313"/>
    <a:srgbClr val="FFFFFF"/>
    <a:srgbClr val="B01C35"/>
    <a:srgbClr val="DF3551"/>
    <a:srgbClr val="CA203C"/>
    <a:srgbClr val="DF3955"/>
    <a:srgbClr val="EE9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e922e919-1249-43c4-a883-c46710756075.source.default.zh-Hans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e922e919-1249-43c4-a883-c46710756075.source.default.zh-Hans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e922e919-1249-43c4-a883-c46710756075.source.default.zh-Hans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黑白色的花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6" b="69468"/>
          <a:stretch>
            <a:fillRect/>
          </a:stretch>
        </p:blipFill>
        <p:spPr>
          <a:xfrm>
            <a:off x="0" y="-1"/>
            <a:ext cx="1872867" cy="2098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3" t="6647" r="4240" b="4847"/>
          <a:stretch>
            <a:fillRect/>
          </a:stretch>
        </p:blipFill>
        <p:spPr>
          <a:xfrm>
            <a:off x="875450" y="349983"/>
            <a:ext cx="10707799" cy="6508017"/>
          </a:xfrm>
          <a:prstGeom prst="rect">
            <a:avLst/>
          </a:prstGeom>
        </p:spPr>
      </p:pic>
      <p:pic>
        <p:nvPicPr>
          <p:cNvPr id="13" name="图片 12" descr="黑白色的花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6" b="69468"/>
          <a:stretch>
            <a:fillRect/>
          </a:stretch>
        </p:blipFill>
        <p:spPr>
          <a:xfrm flipH="1" flipV="1">
            <a:off x="9496540" y="3837574"/>
            <a:ext cx="2695460" cy="30204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242325" y="2696631"/>
            <a:ext cx="5707349" cy="1200329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4000" b="1" dirty="0">
                <a:solidFill>
                  <a:schemeClr val="bg1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4466345" y="4360962"/>
            <a:ext cx="3246610" cy="535853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>
              <a:spcBef>
                <a:spcPts val="0"/>
              </a:spcBef>
              <a:buNone/>
              <a:defRPr lang="zh-CN" altLang="en-US" sz="1600">
                <a:solidFill>
                  <a:schemeClr val="bg1"/>
                </a:solidFill>
              </a:defRPr>
            </a:lvl1pPr>
          </a:lstStyle>
          <a:p>
            <a:pPr marL="228600" lvl="0" indent="-228600" defTabSz="914400"/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60400" y="5750881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60400" y="6047152"/>
            <a:ext cx="556895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14" name="ïṡlíḑé"/>
          <p:cNvSpPr/>
          <p:nvPr userDrawn="1"/>
        </p:nvSpPr>
        <p:spPr>
          <a:xfrm>
            <a:off x="10950575" y="549275"/>
            <a:ext cx="581025" cy="581025"/>
          </a:xfrm>
          <a:prstGeom prst="ellipse">
            <a:avLst/>
          </a:prstGeom>
          <a:solidFill>
            <a:schemeClr val="tx1">
              <a:alpha val="20000"/>
            </a:schemeClr>
          </a:solidFill>
          <a:ln w="12700" cap="rnd">
            <a:noFill/>
            <a:round/>
            <a:headEnd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01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2C3B0-5A82-4586-A606-6FDED236FFF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2E07AC6-17F9-4920-A59A-209C5397B645}" type="datetime1">
              <a:rPr lang="zh-CN" altLang="en-US" smtClean="0"/>
              <a:t>2023/4/27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  <p:cxnSp>
        <p:nvCxnSpPr>
          <p:cNvPr id="10" name="î$ļíďé"/>
          <p:cNvCxnSpPr/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ïsľïḋé"/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3" t="6647" r="4240" b="4847"/>
          <a:stretch>
            <a:fillRect/>
          </a:stretch>
        </p:blipFill>
        <p:spPr>
          <a:xfrm>
            <a:off x="875450" y="349983"/>
            <a:ext cx="10707799" cy="6508017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10" name="图片 9" descr="黑白色的花&#10;&#10;描述已自动生成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36" b="69468"/>
            <a:stretch>
              <a:fillRect/>
            </a:stretch>
          </p:blipFill>
          <p:spPr>
            <a:xfrm>
              <a:off x="0" y="-1"/>
              <a:ext cx="1872867" cy="2098661"/>
            </a:xfrm>
            <a:prstGeom prst="rect">
              <a:avLst/>
            </a:prstGeom>
          </p:spPr>
        </p:pic>
        <p:pic>
          <p:nvPicPr>
            <p:cNvPr id="12" name="图片 11" descr="黑白色的花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36" b="69468"/>
            <a:stretch>
              <a:fillRect/>
            </a:stretch>
          </p:blipFill>
          <p:spPr>
            <a:xfrm flipH="1" flipV="1">
              <a:off x="9496540" y="3837574"/>
              <a:ext cx="2695460" cy="302042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4068" y="3290568"/>
            <a:ext cx="5731164" cy="424732"/>
          </a:xfrm>
        </p:spPr>
        <p:txBody>
          <a:bodyPr vert="horz" lIns="91440" tIns="45720" rIns="91440" bIns="45720" rtlCol="0" anchor="b">
            <a:spAutoFit/>
          </a:bodyPr>
          <a:lstStyle>
            <a:lvl1pPr algn="ctr">
              <a:defRPr lang="zh-CN" altLang="en-US" sz="2400">
                <a:solidFill>
                  <a:schemeClr val="bg1"/>
                </a:solidFill>
              </a:defRPr>
            </a:lvl1pPr>
          </a:lstStyle>
          <a:p>
            <a:pPr lvl="0" defTabSz="9144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24068" y="3715300"/>
            <a:ext cx="5731164" cy="258532"/>
          </a:xfrm>
        </p:spPr>
        <p:txBody>
          <a:bodyPr>
            <a:spAutoFit/>
          </a:bodyPr>
          <a:lstStyle>
            <a:lvl1pPr marL="0" indent="0" algn="ctr">
              <a:buNone/>
              <a:defRPr lang="en-US" altLang="zh-CN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D2FA-07C3-48F9-B77C-21D54357956F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04A81-5CE0-4758-904E-20988EF00C4C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66628-47AF-40A4-9B54-2B5F392A6083}" type="datetime1">
              <a:rPr lang="zh-CN" altLang="en-US" smtClean="0"/>
              <a:t>2023/4/27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3" t="6647" r="4240" b="4847"/>
          <a:stretch>
            <a:fillRect/>
          </a:stretch>
        </p:blipFill>
        <p:spPr>
          <a:xfrm>
            <a:off x="875450" y="349983"/>
            <a:ext cx="10707799" cy="65080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" name="图片 2" descr="黑白色的花&#10;&#10;描述已自动生成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36" b="69468"/>
            <a:stretch>
              <a:fillRect/>
            </a:stretch>
          </p:blipFill>
          <p:spPr>
            <a:xfrm>
              <a:off x="0" y="-1"/>
              <a:ext cx="1872867" cy="2098661"/>
            </a:xfrm>
            <a:prstGeom prst="rect">
              <a:avLst/>
            </a:prstGeom>
          </p:spPr>
        </p:pic>
        <p:pic>
          <p:nvPicPr>
            <p:cNvPr id="5" name="图片 4" descr="黑白色的花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836" b="69468"/>
            <a:stretch>
              <a:fillRect/>
            </a:stretch>
          </p:blipFill>
          <p:spPr>
            <a:xfrm flipH="1" flipV="1">
              <a:off x="9496540" y="3837574"/>
              <a:ext cx="2695460" cy="3020426"/>
            </a:xfrm>
            <a:prstGeom prst="rect">
              <a:avLst/>
            </a:prstGeom>
          </p:spPr>
        </p:pic>
      </p:grp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3329618" y="3142835"/>
            <a:ext cx="5520063" cy="978729"/>
          </a:xfrm>
        </p:spPr>
        <p:txBody>
          <a:bodyPr vert="horz" lIns="91440" tIns="45720" rIns="91440" bIns="45720" rtlCol="0" anchor="b">
            <a:spAutoFit/>
          </a:bodyPr>
          <a:lstStyle>
            <a:lvl1pPr marL="0" indent="0" algn="ctr">
              <a:buNone/>
              <a:defRPr lang="en-US" altLang="zh-CN" sz="3200" b="1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400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739864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6036135"/>
            <a:ext cx="10858500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1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OfficePLUS.cn</a:t>
            </a:r>
            <a:endParaRPr lang="en-US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íşḷîde"/>
          <p:cNvSpPr/>
          <p:nvPr userDrawn="1"/>
        </p:nvSpPr>
        <p:spPr>
          <a:xfrm>
            <a:off x="394520" y="253599"/>
            <a:ext cx="11402961" cy="635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黑白色的花&#10;&#10;描述已自动生成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6" b="69468"/>
          <a:stretch>
            <a:fillRect/>
          </a:stretch>
        </p:blipFill>
        <p:spPr>
          <a:xfrm>
            <a:off x="0" y="-1"/>
            <a:ext cx="1405915" cy="1575413"/>
          </a:xfrm>
          <a:prstGeom prst="rect">
            <a:avLst/>
          </a:prstGeom>
        </p:spPr>
      </p:pic>
      <p:pic>
        <p:nvPicPr>
          <p:cNvPr id="10" name="图片 9" descr="黑白色的花&#10;&#10;描述已自动生成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6" b="69468"/>
          <a:stretch>
            <a:fillRect/>
          </a:stretch>
        </p:blipFill>
        <p:spPr>
          <a:xfrm flipH="1" flipV="1">
            <a:off x="9782978" y="4158544"/>
            <a:ext cx="2409022" cy="269945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 userDrawn="1"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400"/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0E8B7AD-DA49-452B-A785-2A8F4B07AF65}" type="datetime1">
              <a:rPr lang="zh-CN" altLang="en-US" smtClean="0"/>
              <a:t>2023/4/27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tags" Target="../tags/tag122.xml"/><Relationship Id="rId21" Type="http://schemas.openxmlformats.org/officeDocument/2006/relationships/tags" Target="../tags/tag26.xml"/><Relationship Id="rId42" Type="http://schemas.openxmlformats.org/officeDocument/2006/relationships/tags" Target="../tags/tag47.xml"/><Relationship Id="rId63" Type="http://schemas.openxmlformats.org/officeDocument/2006/relationships/tags" Target="../tags/tag68.xml"/><Relationship Id="rId84" Type="http://schemas.openxmlformats.org/officeDocument/2006/relationships/tags" Target="../tags/tag89.xml"/><Relationship Id="rId138" Type="http://schemas.openxmlformats.org/officeDocument/2006/relationships/tags" Target="../tags/tag143.xml"/><Relationship Id="rId159" Type="http://schemas.openxmlformats.org/officeDocument/2006/relationships/tags" Target="../tags/tag164.xml"/><Relationship Id="rId170" Type="http://schemas.openxmlformats.org/officeDocument/2006/relationships/tags" Target="../tags/tag175.xml"/><Relationship Id="rId107" Type="http://schemas.openxmlformats.org/officeDocument/2006/relationships/tags" Target="../tags/tag112.xml"/><Relationship Id="rId11" Type="http://schemas.openxmlformats.org/officeDocument/2006/relationships/tags" Target="../tags/tag16.xml"/><Relationship Id="rId32" Type="http://schemas.openxmlformats.org/officeDocument/2006/relationships/tags" Target="../tags/tag37.xml"/><Relationship Id="rId53" Type="http://schemas.openxmlformats.org/officeDocument/2006/relationships/tags" Target="../tags/tag58.xml"/><Relationship Id="rId74" Type="http://schemas.openxmlformats.org/officeDocument/2006/relationships/tags" Target="../tags/tag79.xml"/><Relationship Id="rId128" Type="http://schemas.openxmlformats.org/officeDocument/2006/relationships/tags" Target="../tags/tag133.xml"/><Relationship Id="rId149" Type="http://schemas.openxmlformats.org/officeDocument/2006/relationships/tags" Target="../tags/tag154.xml"/><Relationship Id="rId5" Type="http://schemas.openxmlformats.org/officeDocument/2006/relationships/tags" Target="../tags/tag10.xml"/><Relationship Id="rId95" Type="http://schemas.openxmlformats.org/officeDocument/2006/relationships/tags" Target="../tags/tag100.xml"/><Relationship Id="rId160" Type="http://schemas.openxmlformats.org/officeDocument/2006/relationships/tags" Target="../tags/tag165.xml"/><Relationship Id="rId181" Type="http://schemas.openxmlformats.org/officeDocument/2006/relationships/image" Target="../media/image15.png"/><Relationship Id="rId22" Type="http://schemas.openxmlformats.org/officeDocument/2006/relationships/tags" Target="../tags/tag27.xml"/><Relationship Id="rId43" Type="http://schemas.openxmlformats.org/officeDocument/2006/relationships/tags" Target="../tags/tag48.xml"/><Relationship Id="rId64" Type="http://schemas.openxmlformats.org/officeDocument/2006/relationships/tags" Target="../tags/tag69.xml"/><Relationship Id="rId118" Type="http://schemas.openxmlformats.org/officeDocument/2006/relationships/tags" Target="../tags/tag123.xml"/><Relationship Id="rId139" Type="http://schemas.openxmlformats.org/officeDocument/2006/relationships/tags" Target="../tags/tag144.xml"/><Relationship Id="rId85" Type="http://schemas.openxmlformats.org/officeDocument/2006/relationships/tags" Target="../tags/tag90.xml"/><Relationship Id="rId150" Type="http://schemas.openxmlformats.org/officeDocument/2006/relationships/tags" Target="../tags/tag155.xml"/><Relationship Id="rId171" Type="http://schemas.openxmlformats.org/officeDocument/2006/relationships/tags" Target="../tags/tag176.xml"/><Relationship Id="rId12" Type="http://schemas.openxmlformats.org/officeDocument/2006/relationships/tags" Target="../tags/tag17.xml"/><Relationship Id="rId33" Type="http://schemas.openxmlformats.org/officeDocument/2006/relationships/tags" Target="../tags/tag38.xml"/><Relationship Id="rId108" Type="http://schemas.openxmlformats.org/officeDocument/2006/relationships/tags" Target="../tags/tag113.xml"/><Relationship Id="rId129" Type="http://schemas.openxmlformats.org/officeDocument/2006/relationships/tags" Target="../tags/tag134.xml"/><Relationship Id="rId54" Type="http://schemas.openxmlformats.org/officeDocument/2006/relationships/tags" Target="../tags/tag59.xml"/><Relationship Id="rId75" Type="http://schemas.openxmlformats.org/officeDocument/2006/relationships/tags" Target="../tags/tag80.xml"/><Relationship Id="rId96" Type="http://schemas.openxmlformats.org/officeDocument/2006/relationships/tags" Target="../tags/tag101.xml"/><Relationship Id="rId140" Type="http://schemas.openxmlformats.org/officeDocument/2006/relationships/tags" Target="../tags/tag145.xml"/><Relationship Id="rId161" Type="http://schemas.openxmlformats.org/officeDocument/2006/relationships/tags" Target="../tags/tag166.xml"/><Relationship Id="rId182" Type="http://schemas.openxmlformats.org/officeDocument/2006/relationships/image" Target="../media/image16.png"/><Relationship Id="rId6" Type="http://schemas.openxmlformats.org/officeDocument/2006/relationships/tags" Target="../tags/tag11.xml"/><Relationship Id="rId23" Type="http://schemas.openxmlformats.org/officeDocument/2006/relationships/tags" Target="../tags/tag28.xml"/><Relationship Id="rId119" Type="http://schemas.openxmlformats.org/officeDocument/2006/relationships/tags" Target="../tags/tag124.xml"/><Relationship Id="rId44" Type="http://schemas.openxmlformats.org/officeDocument/2006/relationships/tags" Target="../tags/tag49.xml"/><Relationship Id="rId60" Type="http://schemas.openxmlformats.org/officeDocument/2006/relationships/tags" Target="../tags/tag65.xml"/><Relationship Id="rId65" Type="http://schemas.openxmlformats.org/officeDocument/2006/relationships/tags" Target="../tags/tag70.xml"/><Relationship Id="rId81" Type="http://schemas.openxmlformats.org/officeDocument/2006/relationships/tags" Target="../tags/tag86.xml"/><Relationship Id="rId86" Type="http://schemas.openxmlformats.org/officeDocument/2006/relationships/tags" Target="../tags/tag91.xml"/><Relationship Id="rId130" Type="http://schemas.openxmlformats.org/officeDocument/2006/relationships/tags" Target="../tags/tag135.xml"/><Relationship Id="rId135" Type="http://schemas.openxmlformats.org/officeDocument/2006/relationships/tags" Target="../tags/tag140.xml"/><Relationship Id="rId151" Type="http://schemas.openxmlformats.org/officeDocument/2006/relationships/tags" Target="../tags/tag156.xml"/><Relationship Id="rId156" Type="http://schemas.openxmlformats.org/officeDocument/2006/relationships/tags" Target="../tags/tag161.xml"/><Relationship Id="rId177" Type="http://schemas.openxmlformats.org/officeDocument/2006/relationships/tags" Target="../tags/tag182.xml"/><Relationship Id="rId172" Type="http://schemas.openxmlformats.org/officeDocument/2006/relationships/tags" Target="../tags/tag177.xml"/><Relationship Id="rId13" Type="http://schemas.openxmlformats.org/officeDocument/2006/relationships/tags" Target="../tags/tag18.xml"/><Relationship Id="rId18" Type="http://schemas.openxmlformats.org/officeDocument/2006/relationships/tags" Target="../tags/tag23.xml"/><Relationship Id="rId39" Type="http://schemas.openxmlformats.org/officeDocument/2006/relationships/tags" Target="../tags/tag44.xml"/><Relationship Id="rId109" Type="http://schemas.openxmlformats.org/officeDocument/2006/relationships/tags" Target="../tags/tag114.xml"/><Relationship Id="rId34" Type="http://schemas.openxmlformats.org/officeDocument/2006/relationships/tags" Target="../tags/tag39.xml"/><Relationship Id="rId50" Type="http://schemas.openxmlformats.org/officeDocument/2006/relationships/tags" Target="../tags/tag55.xml"/><Relationship Id="rId55" Type="http://schemas.openxmlformats.org/officeDocument/2006/relationships/tags" Target="../tags/tag60.xml"/><Relationship Id="rId76" Type="http://schemas.openxmlformats.org/officeDocument/2006/relationships/tags" Target="../tags/tag81.xml"/><Relationship Id="rId97" Type="http://schemas.openxmlformats.org/officeDocument/2006/relationships/tags" Target="../tags/tag102.xml"/><Relationship Id="rId104" Type="http://schemas.openxmlformats.org/officeDocument/2006/relationships/tags" Target="../tags/tag109.xml"/><Relationship Id="rId120" Type="http://schemas.openxmlformats.org/officeDocument/2006/relationships/tags" Target="../tags/tag125.xml"/><Relationship Id="rId125" Type="http://schemas.openxmlformats.org/officeDocument/2006/relationships/tags" Target="../tags/tag130.xml"/><Relationship Id="rId141" Type="http://schemas.openxmlformats.org/officeDocument/2006/relationships/tags" Target="../tags/tag146.xml"/><Relationship Id="rId146" Type="http://schemas.openxmlformats.org/officeDocument/2006/relationships/tags" Target="../tags/tag151.xml"/><Relationship Id="rId167" Type="http://schemas.openxmlformats.org/officeDocument/2006/relationships/tags" Target="../tags/tag172.xml"/><Relationship Id="rId7" Type="http://schemas.openxmlformats.org/officeDocument/2006/relationships/tags" Target="../tags/tag12.xml"/><Relationship Id="rId71" Type="http://schemas.openxmlformats.org/officeDocument/2006/relationships/tags" Target="../tags/tag76.xml"/><Relationship Id="rId92" Type="http://schemas.openxmlformats.org/officeDocument/2006/relationships/tags" Target="../tags/tag97.xml"/><Relationship Id="rId162" Type="http://schemas.openxmlformats.org/officeDocument/2006/relationships/tags" Target="../tags/tag167.xml"/><Relationship Id="rId183" Type="http://schemas.openxmlformats.org/officeDocument/2006/relationships/image" Target="../media/image17.png"/><Relationship Id="rId2" Type="http://schemas.openxmlformats.org/officeDocument/2006/relationships/tags" Target="../tags/tag7.xml"/><Relationship Id="rId29" Type="http://schemas.openxmlformats.org/officeDocument/2006/relationships/tags" Target="../tags/tag34.xml"/><Relationship Id="rId24" Type="http://schemas.openxmlformats.org/officeDocument/2006/relationships/tags" Target="../tags/tag29.xml"/><Relationship Id="rId40" Type="http://schemas.openxmlformats.org/officeDocument/2006/relationships/tags" Target="../tags/tag45.xml"/><Relationship Id="rId45" Type="http://schemas.openxmlformats.org/officeDocument/2006/relationships/tags" Target="../tags/tag50.xml"/><Relationship Id="rId66" Type="http://schemas.openxmlformats.org/officeDocument/2006/relationships/tags" Target="../tags/tag71.xml"/><Relationship Id="rId87" Type="http://schemas.openxmlformats.org/officeDocument/2006/relationships/tags" Target="../tags/tag92.xml"/><Relationship Id="rId110" Type="http://schemas.openxmlformats.org/officeDocument/2006/relationships/tags" Target="../tags/tag115.xml"/><Relationship Id="rId115" Type="http://schemas.openxmlformats.org/officeDocument/2006/relationships/tags" Target="../tags/tag120.xml"/><Relationship Id="rId131" Type="http://schemas.openxmlformats.org/officeDocument/2006/relationships/tags" Target="../tags/tag136.xml"/><Relationship Id="rId136" Type="http://schemas.openxmlformats.org/officeDocument/2006/relationships/tags" Target="../tags/tag141.xml"/><Relationship Id="rId157" Type="http://schemas.openxmlformats.org/officeDocument/2006/relationships/tags" Target="../tags/tag162.xml"/><Relationship Id="rId178" Type="http://schemas.openxmlformats.org/officeDocument/2006/relationships/tags" Target="../tags/tag183.xml"/><Relationship Id="rId61" Type="http://schemas.openxmlformats.org/officeDocument/2006/relationships/tags" Target="../tags/tag66.xml"/><Relationship Id="rId82" Type="http://schemas.openxmlformats.org/officeDocument/2006/relationships/tags" Target="../tags/tag87.xml"/><Relationship Id="rId152" Type="http://schemas.openxmlformats.org/officeDocument/2006/relationships/tags" Target="../tags/tag157.xml"/><Relationship Id="rId173" Type="http://schemas.openxmlformats.org/officeDocument/2006/relationships/tags" Target="../tags/tag178.xml"/><Relationship Id="rId19" Type="http://schemas.openxmlformats.org/officeDocument/2006/relationships/tags" Target="../tags/tag24.xml"/><Relationship Id="rId14" Type="http://schemas.openxmlformats.org/officeDocument/2006/relationships/tags" Target="../tags/tag19.xml"/><Relationship Id="rId30" Type="http://schemas.openxmlformats.org/officeDocument/2006/relationships/tags" Target="../tags/tag35.xml"/><Relationship Id="rId35" Type="http://schemas.openxmlformats.org/officeDocument/2006/relationships/tags" Target="../tags/tag40.xml"/><Relationship Id="rId56" Type="http://schemas.openxmlformats.org/officeDocument/2006/relationships/tags" Target="../tags/tag61.xml"/><Relationship Id="rId77" Type="http://schemas.openxmlformats.org/officeDocument/2006/relationships/tags" Target="../tags/tag82.xml"/><Relationship Id="rId100" Type="http://schemas.openxmlformats.org/officeDocument/2006/relationships/tags" Target="../tags/tag105.xml"/><Relationship Id="rId105" Type="http://schemas.openxmlformats.org/officeDocument/2006/relationships/tags" Target="../tags/tag110.xml"/><Relationship Id="rId126" Type="http://schemas.openxmlformats.org/officeDocument/2006/relationships/tags" Target="../tags/tag131.xml"/><Relationship Id="rId147" Type="http://schemas.openxmlformats.org/officeDocument/2006/relationships/tags" Target="../tags/tag152.xml"/><Relationship Id="rId168" Type="http://schemas.openxmlformats.org/officeDocument/2006/relationships/tags" Target="../tags/tag173.xml"/><Relationship Id="rId8" Type="http://schemas.openxmlformats.org/officeDocument/2006/relationships/tags" Target="../tags/tag13.xml"/><Relationship Id="rId51" Type="http://schemas.openxmlformats.org/officeDocument/2006/relationships/tags" Target="../tags/tag56.xml"/><Relationship Id="rId72" Type="http://schemas.openxmlformats.org/officeDocument/2006/relationships/tags" Target="../tags/tag77.xml"/><Relationship Id="rId93" Type="http://schemas.openxmlformats.org/officeDocument/2006/relationships/tags" Target="../tags/tag98.xml"/><Relationship Id="rId98" Type="http://schemas.openxmlformats.org/officeDocument/2006/relationships/tags" Target="../tags/tag103.xml"/><Relationship Id="rId121" Type="http://schemas.openxmlformats.org/officeDocument/2006/relationships/tags" Target="../tags/tag126.xml"/><Relationship Id="rId142" Type="http://schemas.openxmlformats.org/officeDocument/2006/relationships/tags" Target="../tags/tag147.xml"/><Relationship Id="rId163" Type="http://schemas.openxmlformats.org/officeDocument/2006/relationships/tags" Target="../tags/tag168.xml"/><Relationship Id="rId3" Type="http://schemas.openxmlformats.org/officeDocument/2006/relationships/tags" Target="../tags/tag8.xml"/><Relationship Id="rId25" Type="http://schemas.openxmlformats.org/officeDocument/2006/relationships/tags" Target="../tags/tag30.xml"/><Relationship Id="rId46" Type="http://schemas.openxmlformats.org/officeDocument/2006/relationships/tags" Target="../tags/tag51.xml"/><Relationship Id="rId67" Type="http://schemas.openxmlformats.org/officeDocument/2006/relationships/tags" Target="../tags/tag72.xml"/><Relationship Id="rId116" Type="http://schemas.openxmlformats.org/officeDocument/2006/relationships/tags" Target="../tags/tag121.xml"/><Relationship Id="rId137" Type="http://schemas.openxmlformats.org/officeDocument/2006/relationships/tags" Target="../tags/tag142.xml"/><Relationship Id="rId158" Type="http://schemas.openxmlformats.org/officeDocument/2006/relationships/tags" Target="../tags/tag163.xml"/><Relationship Id="rId20" Type="http://schemas.openxmlformats.org/officeDocument/2006/relationships/tags" Target="../tags/tag25.xml"/><Relationship Id="rId41" Type="http://schemas.openxmlformats.org/officeDocument/2006/relationships/tags" Target="../tags/tag46.xml"/><Relationship Id="rId62" Type="http://schemas.openxmlformats.org/officeDocument/2006/relationships/tags" Target="../tags/tag67.xml"/><Relationship Id="rId83" Type="http://schemas.openxmlformats.org/officeDocument/2006/relationships/tags" Target="../tags/tag88.xml"/><Relationship Id="rId88" Type="http://schemas.openxmlformats.org/officeDocument/2006/relationships/tags" Target="../tags/tag93.xml"/><Relationship Id="rId111" Type="http://schemas.openxmlformats.org/officeDocument/2006/relationships/tags" Target="../tags/tag116.xml"/><Relationship Id="rId132" Type="http://schemas.openxmlformats.org/officeDocument/2006/relationships/tags" Target="../tags/tag137.xml"/><Relationship Id="rId153" Type="http://schemas.openxmlformats.org/officeDocument/2006/relationships/tags" Target="../tags/tag158.xml"/><Relationship Id="rId174" Type="http://schemas.openxmlformats.org/officeDocument/2006/relationships/tags" Target="../tags/tag179.xml"/><Relationship Id="rId179" Type="http://schemas.openxmlformats.org/officeDocument/2006/relationships/slideLayout" Target="../slideLayouts/slideLayout5.xml"/><Relationship Id="rId15" Type="http://schemas.openxmlformats.org/officeDocument/2006/relationships/tags" Target="../tags/tag20.xml"/><Relationship Id="rId36" Type="http://schemas.openxmlformats.org/officeDocument/2006/relationships/tags" Target="../tags/tag41.xml"/><Relationship Id="rId57" Type="http://schemas.openxmlformats.org/officeDocument/2006/relationships/tags" Target="../tags/tag62.xml"/><Relationship Id="rId106" Type="http://schemas.openxmlformats.org/officeDocument/2006/relationships/tags" Target="../tags/tag111.xml"/><Relationship Id="rId127" Type="http://schemas.openxmlformats.org/officeDocument/2006/relationships/tags" Target="../tags/tag132.xml"/><Relationship Id="rId10" Type="http://schemas.openxmlformats.org/officeDocument/2006/relationships/tags" Target="../tags/tag15.xml"/><Relationship Id="rId31" Type="http://schemas.openxmlformats.org/officeDocument/2006/relationships/tags" Target="../tags/tag36.xml"/><Relationship Id="rId52" Type="http://schemas.openxmlformats.org/officeDocument/2006/relationships/tags" Target="../tags/tag57.xml"/><Relationship Id="rId73" Type="http://schemas.openxmlformats.org/officeDocument/2006/relationships/tags" Target="../tags/tag78.xml"/><Relationship Id="rId78" Type="http://schemas.openxmlformats.org/officeDocument/2006/relationships/tags" Target="../tags/tag83.xml"/><Relationship Id="rId94" Type="http://schemas.openxmlformats.org/officeDocument/2006/relationships/tags" Target="../tags/tag99.xml"/><Relationship Id="rId99" Type="http://schemas.openxmlformats.org/officeDocument/2006/relationships/tags" Target="../tags/tag104.xml"/><Relationship Id="rId101" Type="http://schemas.openxmlformats.org/officeDocument/2006/relationships/tags" Target="../tags/tag106.xml"/><Relationship Id="rId122" Type="http://schemas.openxmlformats.org/officeDocument/2006/relationships/tags" Target="../tags/tag127.xml"/><Relationship Id="rId143" Type="http://schemas.openxmlformats.org/officeDocument/2006/relationships/tags" Target="../tags/tag148.xml"/><Relationship Id="rId148" Type="http://schemas.openxmlformats.org/officeDocument/2006/relationships/tags" Target="../tags/tag153.xml"/><Relationship Id="rId164" Type="http://schemas.openxmlformats.org/officeDocument/2006/relationships/tags" Target="../tags/tag169.xml"/><Relationship Id="rId169" Type="http://schemas.openxmlformats.org/officeDocument/2006/relationships/tags" Target="../tags/tag174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80" Type="http://schemas.openxmlformats.org/officeDocument/2006/relationships/image" Target="../media/image12.png"/><Relationship Id="rId26" Type="http://schemas.openxmlformats.org/officeDocument/2006/relationships/tags" Target="../tags/tag31.xml"/><Relationship Id="rId47" Type="http://schemas.openxmlformats.org/officeDocument/2006/relationships/tags" Target="../tags/tag52.xml"/><Relationship Id="rId68" Type="http://schemas.openxmlformats.org/officeDocument/2006/relationships/tags" Target="../tags/tag73.xml"/><Relationship Id="rId89" Type="http://schemas.openxmlformats.org/officeDocument/2006/relationships/tags" Target="../tags/tag94.xml"/><Relationship Id="rId112" Type="http://schemas.openxmlformats.org/officeDocument/2006/relationships/tags" Target="../tags/tag117.xml"/><Relationship Id="rId133" Type="http://schemas.openxmlformats.org/officeDocument/2006/relationships/tags" Target="../tags/tag138.xml"/><Relationship Id="rId154" Type="http://schemas.openxmlformats.org/officeDocument/2006/relationships/tags" Target="../tags/tag159.xml"/><Relationship Id="rId175" Type="http://schemas.openxmlformats.org/officeDocument/2006/relationships/tags" Target="../tags/tag180.xml"/><Relationship Id="rId16" Type="http://schemas.openxmlformats.org/officeDocument/2006/relationships/tags" Target="../tags/tag21.xml"/><Relationship Id="rId37" Type="http://schemas.openxmlformats.org/officeDocument/2006/relationships/tags" Target="../tags/tag42.xml"/><Relationship Id="rId58" Type="http://schemas.openxmlformats.org/officeDocument/2006/relationships/tags" Target="../tags/tag63.xml"/><Relationship Id="rId79" Type="http://schemas.openxmlformats.org/officeDocument/2006/relationships/tags" Target="../tags/tag84.xml"/><Relationship Id="rId102" Type="http://schemas.openxmlformats.org/officeDocument/2006/relationships/tags" Target="../tags/tag107.xml"/><Relationship Id="rId123" Type="http://schemas.openxmlformats.org/officeDocument/2006/relationships/tags" Target="../tags/tag128.xml"/><Relationship Id="rId144" Type="http://schemas.openxmlformats.org/officeDocument/2006/relationships/tags" Target="../tags/tag149.xml"/><Relationship Id="rId90" Type="http://schemas.openxmlformats.org/officeDocument/2006/relationships/tags" Target="../tags/tag95.xml"/><Relationship Id="rId165" Type="http://schemas.openxmlformats.org/officeDocument/2006/relationships/tags" Target="../tags/tag170.xml"/><Relationship Id="rId27" Type="http://schemas.openxmlformats.org/officeDocument/2006/relationships/tags" Target="../tags/tag32.xml"/><Relationship Id="rId48" Type="http://schemas.openxmlformats.org/officeDocument/2006/relationships/tags" Target="../tags/tag53.xml"/><Relationship Id="rId69" Type="http://schemas.openxmlformats.org/officeDocument/2006/relationships/tags" Target="../tags/tag74.xml"/><Relationship Id="rId113" Type="http://schemas.openxmlformats.org/officeDocument/2006/relationships/tags" Target="../tags/tag118.xml"/><Relationship Id="rId134" Type="http://schemas.openxmlformats.org/officeDocument/2006/relationships/tags" Target="../tags/tag139.xml"/><Relationship Id="rId80" Type="http://schemas.openxmlformats.org/officeDocument/2006/relationships/tags" Target="../tags/tag85.xml"/><Relationship Id="rId155" Type="http://schemas.openxmlformats.org/officeDocument/2006/relationships/tags" Target="../tags/tag160.xml"/><Relationship Id="rId176" Type="http://schemas.openxmlformats.org/officeDocument/2006/relationships/tags" Target="../tags/tag181.xml"/><Relationship Id="rId17" Type="http://schemas.openxmlformats.org/officeDocument/2006/relationships/tags" Target="../tags/tag22.xml"/><Relationship Id="rId38" Type="http://schemas.openxmlformats.org/officeDocument/2006/relationships/tags" Target="../tags/tag43.xml"/><Relationship Id="rId59" Type="http://schemas.openxmlformats.org/officeDocument/2006/relationships/tags" Target="../tags/tag64.xml"/><Relationship Id="rId103" Type="http://schemas.openxmlformats.org/officeDocument/2006/relationships/tags" Target="../tags/tag108.xml"/><Relationship Id="rId124" Type="http://schemas.openxmlformats.org/officeDocument/2006/relationships/tags" Target="../tags/tag129.xml"/><Relationship Id="rId70" Type="http://schemas.openxmlformats.org/officeDocument/2006/relationships/tags" Target="../tags/tag75.xml"/><Relationship Id="rId91" Type="http://schemas.openxmlformats.org/officeDocument/2006/relationships/tags" Target="../tags/tag96.xml"/><Relationship Id="rId145" Type="http://schemas.openxmlformats.org/officeDocument/2006/relationships/tags" Target="../tags/tag150.xml"/><Relationship Id="rId166" Type="http://schemas.openxmlformats.org/officeDocument/2006/relationships/tags" Target="../tags/tag171.xml"/><Relationship Id="rId1" Type="http://schemas.openxmlformats.org/officeDocument/2006/relationships/tags" Target="../tags/tag6.xml"/><Relationship Id="rId28" Type="http://schemas.openxmlformats.org/officeDocument/2006/relationships/tags" Target="../tags/tag33.xml"/><Relationship Id="rId49" Type="http://schemas.openxmlformats.org/officeDocument/2006/relationships/tags" Target="../tags/tag54.xml"/><Relationship Id="rId114" Type="http://schemas.openxmlformats.org/officeDocument/2006/relationships/tags" Target="../tags/tag1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86.xml"/><Relationship Id="rId7" Type="http://schemas.openxmlformats.org/officeDocument/2006/relationships/image" Target="../media/image19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87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0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8"/>
          <p:cNvSpPr txBox="1"/>
          <p:nvPr/>
        </p:nvSpPr>
        <p:spPr>
          <a:xfrm>
            <a:off x="3242325" y="2736502"/>
            <a:ext cx="5707349" cy="110799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66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美食华章</a:t>
            </a:r>
            <a:endParaRPr lang="zh-CN" altLang="en-US" sz="6600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副标题 9"/>
          <p:cNvSpPr txBox="1"/>
          <p:nvPr/>
        </p:nvSpPr>
        <p:spPr>
          <a:xfrm>
            <a:off x="4466345" y="4360962"/>
            <a:ext cx="3246610" cy="3416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altLang="zh-CN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GROUP 6</a:t>
            </a:r>
            <a:endParaRPr lang="zh-CN" altLang="en-US" sz="1800" b="1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ļ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îṩ1ïḑè"/>
          <p:cNvGrpSpPr/>
          <p:nvPr/>
        </p:nvGrpSpPr>
        <p:grpSpPr>
          <a:xfrm>
            <a:off x="1155469" y="1050603"/>
            <a:ext cx="2648388" cy="5321799"/>
            <a:chOff x="3261708" y="1130299"/>
            <a:chExt cx="2606366" cy="5246307"/>
          </a:xfrm>
        </p:grpSpPr>
        <p:sp>
          <p:nvSpPr>
            <p:cNvPr id="60" name="íṣľiḋè"/>
            <p:cNvSpPr/>
            <p:nvPr/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5" name="îśļîde"/>
              <p:cNvSpPr/>
              <p:nvPr/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56" name="íṩḻîḍ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íṥľiď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" name="ïṧ1iďé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íṣ1iḓè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9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54" name="ïṡļîḓê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ï$ḷiḓé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ïSļïďe"/>
              <p:cNvSpPr/>
              <p:nvPr/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52" name="íšḷïḍè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isḻiḍé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" name="îśḷîḓê"/>
              <p:cNvSpPr/>
              <p:nvPr/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13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46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50" name="îśḷiḑê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isľîḑè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48" name="ïṥḷîḍe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îṡḻîḋè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40" name="iŝļíḋê"/>
                <p:cNvSpPr/>
                <p:nvPr/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îs1îďe"/>
                <p:cNvSpPr/>
                <p:nvPr/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íṡ1îḓé"/>
                <p:cNvSpPr/>
                <p:nvPr/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íṡḷïďe"/>
                <p:cNvSpPr/>
                <p:nvPr/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íSľîde"/>
                <p:cNvSpPr/>
                <p:nvPr/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ïṥlïďé"/>
                <p:cNvSpPr/>
                <p:nvPr/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38" name="îṡľïďé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ïşļïďè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36" name="ïs1íḋè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íṣḷíḍê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34" name="íṣḷïďé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ïŝlïḍè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išļïḋé"/>
              <p:cNvSpPr/>
              <p:nvPr/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" name="ïṩľïḑ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ïṡ1íḍê"/>
              <p:cNvSpPr/>
              <p:nvPr/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ïşḻíďe"/>
              <p:cNvSpPr/>
              <p:nvPr/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ïşḷïḋè"/>
              <p:cNvSpPr/>
              <p:nvPr/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íṣľïḋé"/>
              <p:cNvSpPr/>
              <p:nvPr/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ïṣļïď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5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27" name="ïṡḻidé"/>
                <p:cNvSpPr/>
                <p:nvPr/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8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32" name="işlíḋè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îš1íḓé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9" name="íṧļiḋè"/>
                <p:cNvSpPr/>
                <p:nvPr/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ïṥḻîdê"/>
                <p:cNvSpPr/>
                <p:nvPr/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îşḷiḓê"/>
                <p:cNvSpPr/>
                <p:nvPr/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8" name="îṩľíḓê"/>
          <p:cNvSpPr/>
          <p:nvPr/>
        </p:nvSpPr>
        <p:spPr>
          <a:xfrm>
            <a:off x="1316014" y="1196559"/>
            <a:ext cx="2327297" cy="5029512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56" name="ïṥḷîdê"/>
          <p:cNvGrpSpPr/>
          <p:nvPr/>
        </p:nvGrpSpPr>
        <p:grpSpPr>
          <a:xfrm>
            <a:off x="4807415" y="1664908"/>
            <a:ext cx="6176744" cy="1570759"/>
            <a:chOff x="4951072" y="1169037"/>
            <a:chExt cx="6078738" cy="1548477"/>
          </a:xfrm>
        </p:grpSpPr>
        <p:sp>
          <p:nvSpPr>
            <p:cNvPr id="63" name="işľïḋê"/>
            <p:cNvSpPr/>
            <p:nvPr/>
          </p:nvSpPr>
          <p:spPr>
            <a:xfrm>
              <a:off x="4951072" y="1333214"/>
              <a:ext cx="5856627" cy="1384300"/>
            </a:xfrm>
            <a:prstGeom prst="roundRect">
              <a:avLst>
                <a:gd name="adj" fmla="val 9352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4" name="i$ḷîḓê"/>
            <p:cNvGrpSpPr/>
            <p:nvPr/>
          </p:nvGrpSpPr>
          <p:grpSpPr>
            <a:xfrm>
              <a:off x="10585588" y="1169037"/>
              <a:ext cx="444222" cy="444220"/>
              <a:chOff x="3866383" y="1968240"/>
              <a:chExt cx="444222" cy="444220"/>
            </a:xfrm>
          </p:grpSpPr>
          <p:sp>
            <p:nvSpPr>
              <p:cNvPr id="71" name="ïś1iďé"/>
              <p:cNvSpPr/>
              <p:nvPr/>
            </p:nvSpPr>
            <p:spPr>
              <a:xfrm>
                <a:off x="3866383" y="1968240"/>
                <a:ext cx="444222" cy="44422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ïṧlidê"/>
              <p:cNvSpPr/>
              <p:nvPr/>
            </p:nvSpPr>
            <p:spPr bwMode="auto">
              <a:xfrm>
                <a:off x="3985714" y="2113265"/>
                <a:ext cx="205561" cy="154170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9" name="îş1iḋe"/>
            <p:cNvGrpSpPr/>
            <p:nvPr/>
          </p:nvGrpSpPr>
          <p:grpSpPr>
            <a:xfrm>
              <a:off x="5268741" y="1561201"/>
              <a:ext cx="5538607" cy="828989"/>
              <a:chOff x="5268741" y="1543224"/>
              <a:chExt cx="5538607" cy="828989"/>
            </a:xfrm>
          </p:grpSpPr>
          <p:sp>
            <p:nvSpPr>
              <p:cNvPr id="66" name="ï$ḻídê"/>
              <p:cNvSpPr txBox="1"/>
              <p:nvPr/>
            </p:nvSpPr>
            <p:spPr>
              <a:xfrm>
                <a:off x="5268884" y="1543224"/>
                <a:ext cx="5538464" cy="393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1"/>
                    </a:solidFill>
                  </a:rPr>
                  <a:t>Function</a:t>
                </a:r>
              </a:p>
            </p:txBody>
          </p:sp>
          <p:sp>
            <p:nvSpPr>
              <p:cNvPr id="138" name="ïṣľiḋê"/>
              <p:cNvSpPr txBox="1"/>
              <p:nvPr/>
            </p:nvSpPr>
            <p:spPr>
              <a:xfrm>
                <a:off x="5268741" y="1991610"/>
                <a:ext cx="5538464" cy="380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Click to jump to the menu details interface</a:t>
                </a:r>
              </a:p>
            </p:txBody>
          </p:sp>
        </p:grpSp>
      </p:grpSp>
      <p:grpSp>
        <p:nvGrpSpPr>
          <p:cNvPr id="154" name="îṡļïḍe"/>
          <p:cNvGrpSpPr/>
          <p:nvPr/>
        </p:nvGrpSpPr>
        <p:grpSpPr>
          <a:xfrm>
            <a:off x="4968280" y="4003596"/>
            <a:ext cx="6176744" cy="1682590"/>
            <a:chOff x="4951072" y="4585623"/>
            <a:chExt cx="6078738" cy="1658722"/>
          </a:xfrm>
        </p:grpSpPr>
        <p:sp>
          <p:nvSpPr>
            <p:cNvPr id="147" name="ïṩľîďé"/>
            <p:cNvSpPr/>
            <p:nvPr/>
          </p:nvSpPr>
          <p:spPr>
            <a:xfrm>
              <a:off x="4951072" y="4749800"/>
              <a:ext cx="5856627" cy="1384300"/>
            </a:xfrm>
            <a:prstGeom prst="roundRect">
              <a:avLst>
                <a:gd name="adj" fmla="val 9352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51" name="îṣlïďè"/>
            <p:cNvGrpSpPr/>
            <p:nvPr/>
          </p:nvGrpSpPr>
          <p:grpSpPr>
            <a:xfrm>
              <a:off x="5109385" y="4977787"/>
              <a:ext cx="5539232" cy="1266558"/>
              <a:chOff x="5109385" y="1543224"/>
              <a:chExt cx="5539232" cy="1266558"/>
            </a:xfrm>
          </p:grpSpPr>
          <p:sp>
            <p:nvSpPr>
              <p:cNvPr id="152" name="íṣļïḋe"/>
              <p:cNvSpPr txBox="1"/>
              <p:nvPr/>
            </p:nvSpPr>
            <p:spPr>
              <a:xfrm>
                <a:off x="5110153" y="1543224"/>
                <a:ext cx="5538464" cy="393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/>
                    </a:solidFill>
                  </a:rPr>
                  <a:t>Animations</a:t>
                </a:r>
              </a:p>
            </p:txBody>
          </p:sp>
          <p:sp>
            <p:nvSpPr>
              <p:cNvPr id="153" name="íŝľiḓè"/>
              <p:cNvSpPr txBox="1"/>
              <p:nvPr/>
            </p:nvSpPr>
            <p:spPr>
              <a:xfrm>
                <a:off x="5109385" y="1991610"/>
                <a:ext cx="5538464" cy="818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page switches with animations that slide from right to left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Zoom in when the mouse moves over the dish card</a:t>
                </a:r>
              </a:p>
            </p:txBody>
          </p:sp>
        </p:grpSp>
        <p:grpSp>
          <p:nvGrpSpPr>
            <p:cNvPr id="135" name="iśḻiďê"/>
            <p:cNvGrpSpPr/>
            <p:nvPr/>
          </p:nvGrpSpPr>
          <p:grpSpPr>
            <a:xfrm>
              <a:off x="10585588" y="4585623"/>
              <a:ext cx="444222" cy="444220"/>
              <a:chOff x="4669386" y="1968240"/>
              <a:chExt cx="444222" cy="444220"/>
            </a:xfrm>
          </p:grpSpPr>
          <p:sp>
            <p:nvSpPr>
              <p:cNvPr id="67" name="iśḷíḑe"/>
              <p:cNvSpPr/>
              <p:nvPr/>
            </p:nvSpPr>
            <p:spPr>
              <a:xfrm>
                <a:off x="4669386" y="1968240"/>
                <a:ext cx="444222" cy="44422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ïş1ïḑê"/>
              <p:cNvSpPr/>
              <p:nvPr/>
            </p:nvSpPr>
            <p:spPr bwMode="auto">
              <a:xfrm>
                <a:off x="4788717" y="2104784"/>
                <a:ext cx="205561" cy="171132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3582686" y="460963"/>
            <a:ext cx="50266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Cantonese cuisine list</a:t>
            </a: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20" y="1196559"/>
            <a:ext cx="2327891" cy="505132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矩形 249"/>
          <p:cNvSpPr/>
          <p:nvPr/>
        </p:nvSpPr>
        <p:spPr>
          <a:xfrm rot="16200000">
            <a:off x="7344039" y="3354349"/>
            <a:ext cx="4626845" cy="1528248"/>
          </a:xfrm>
          <a:prstGeom prst="rect">
            <a:avLst/>
          </a:prstGeom>
          <a:solidFill>
            <a:schemeClr val="tx2">
              <a:alpha val="1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249" name="矩形 248"/>
          <p:cNvSpPr/>
          <p:nvPr/>
        </p:nvSpPr>
        <p:spPr>
          <a:xfrm rot="16200000">
            <a:off x="5767507" y="3731927"/>
            <a:ext cx="3467051" cy="1902017"/>
          </a:xfrm>
          <a:prstGeom prst="rect">
            <a:avLst/>
          </a:prstGeom>
          <a:solidFill>
            <a:schemeClr val="accent1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 rot="16200000">
            <a:off x="2331698" y="3290826"/>
            <a:ext cx="4626845" cy="1528248"/>
          </a:xfrm>
          <a:prstGeom prst="rect">
            <a:avLst/>
          </a:prstGeom>
          <a:solidFill>
            <a:schemeClr val="tx2">
              <a:alpha val="1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247" name="矩形 246"/>
          <p:cNvSpPr/>
          <p:nvPr/>
        </p:nvSpPr>
        <p:spPr>
          <a:xfrm rot="16200000">
            <a:off x="747314" y="3703985"/>
            <a:ext cx="3467051" cy="1902017"/>
          </a:xfrm>
          <a:prstGeom prst="rect">
            <a:avLst/>
          </a:prstGeom>
          <a:solidFill>
            <a:schemeClr val="accent1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4" name="îṩ1ïḑè"/>
          <p:cNvGrpSpPr/>
          <p:nvPr/>
        </p:nvGrpSpPr>
        <p:grpSpPr>
          <a:xfrm>
            <a:off x="1386813" y="1220584"/>
            <a:ext cx="2218969" cy="4467991"/>
            <a:chOff x="3261708" y="1130299"/>
            <a:chExt cx="2606366" cy="5246307"/>
          </a:xfrm>
        </p:grpSpPr>
        <p:sp>
          <p:nvSpPr>
            <p:cNvPr id="77" name="íṣľiḋè"/>
            <p:cNvSpPr/>
            <p:nvPr>
              <p:custDataLst>
                <p:tags r:id="rId138"/>
              </p:custDataLst>
            </p:nvPr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8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79" name="îśļîde"/>
              <p:cNvSpPr/>
              <p:nvPr>
                <p:custDataLst>
                  <p:tags r:id="rId139"/>
                </p:custDataLst>
              </p:nvPr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80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129" name="íṩḻîḍè"/>
                <p:cNvSpPr/>
                <p:nvPr>
                  <p:custDataLst>
                    <p:tags r:id="rId177"/>
                  </p:custDataLst>
                </p:nvPr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" name="íṥľiďè"/>
                <p:cNvSpPr/>
                <p:nvPr>
                  <p:custDataLst>
                    <p:tags r:id="rId178"/>
                  </p:custDataLst>
                </p:nvPr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1" name="ïṧ1iďé"/>
              <p:cNvSpPr/>
              <p:nvPr>
                <p:custDataLst>
                  <p:tags r:id="rId140"/>
                </p:custDataLst>
              </p:nvPr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íṣ1iḓè"/>
              <p:cNvSpPr/>
              <p:nvPr>
                <p:custDataLst>
                  <p:tags r:id="rId141"/>
                </p:custDataLst>
              </p:nvPr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83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127" name="ïṡļîḓê"/>
                <p:cNvSpPr/>
                <p:nvPr>
                  <p:custDataLst>
                    <p:tags r:id="rId175"/>
                  </p:custDataLst>
                </p:nvPr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ï$ḷiḓé"/>
                <p:cNvSpPr/>
                <p:nvPr>
                  <p:custDataLst>
                    <p:tags r:id="rId176"/>
                  </p:custDataLst>
                </p:nvPr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4" name="ïSļïďe"/>
              <p:cNvSpPr/>
              <p:nvPr>
                <p:custDataLst>
                  <p:tags r:id="rId142"/>
                </p:custDataLst>
              </p:nvPr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85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125" name="íšḷïḍè"/>
                <p:cNvSpPr/>
                <p:nvPr>
                  <p:custDataLst>
                    <p:tags r:id="rId173"/>
                  </p:custDataLst>
                </p:nvPr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6" name="isḻiḍé"/>
                <p:cNvSpPr/>
                <p:nvPr>
                  <p:custDataLst>
                    <p:tags r:id="rId174"/>
                  </p:custDataLst>
                </p:nvPr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86" name="îśḷîḓê"/>
              <p:cNvSpPr/>
              <p:nvPr>
                <p:custDataLst>
                  <p:tags r:id="rId143"/>
                </p:custDataLst>
              </p:nvPr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87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119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123" name="îśḷiḑê"/>
                  <p:cNvSpPr/>
                  <p:nvPr>
                    <p:custDataLst>
                      <p:tags r:id="rId171"/>
                    </p:custDataLst>
                  </p:nvPr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4" name="isľîḑè"/>
                  <p:cNvSpPr/>
                  <p:nvPr>
                    <p:custDataLst>
                      <p:tags r:id="rId172"/>
                    </p:custDataLst>
                  </p:nvPr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0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121" name="ïṥḷîḍe"/>
                  <p:cNvSpPr/>
                  <p:nvPr>
                    <p:custDataLst>
                      <p:tags r:id="rId169"/>
                    </p:custDataLst>
                  </p:nvPr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2" name="îṡḻîḋè"/>
                  <p:cNvSpPr/>
                  <p:nvPr>
                    <p:custDataLst>
                      <p:tags r:id="rId170"/>
                    </p:custDataLst>
                  </p:nvPr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88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113" name="iŝļíḋê"/>
                <p:cNvSpPr/>
                <p:nvPr>
                  <p:custDataLst>
                    <p:tags r:id="rId163"/>
                  </p:custDataLst>
                </p:nvPr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îs1îďe"/>
                <p:cNvSpPr/>
                <p:nvPr>
                  <p:custDataLst>
                    <p:tags r:id="rId164"/>
                  </p:custDataLst>
                </p:nvPr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íṡ1îḓé"/>
                <p:cNvSpPr/>
                <p:nvPr>
                  <p:custDataLst>
                    <p:tags r:id="rId165"/>
                  </p:custDataLst>
                </p:nvPr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íṡḷïďe"/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íSľîde"/>
                <p:cNvSpPr/>
                <p:nvPr>
                  <p:custDataLst>
                    <p:tags r:id="rId167"/>
                  </p:custDataLst>
                </p:nvPr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ïṥlïďé"/>
                <p:cNvSpPr/>
                <p:nvPr>
                  <p:custDataLst>
                    <p:tags r:id="rId168"/>
                  </p:custDataLst>
                </p:nvPr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111" name="îṡľïďé"/>
                <p:cNvSpPr/>
                <p:nvPr>
                  <p:custDataLst>
                    <p:tags r:id="rId161"/>
                  </p:custDataLst>
                </p:nvPr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ïşļïďè"/>
                <p:cNvSpPr/>
                <p:nvPr>
                  <p:custDataLst>
                    <p:tags r:id="rId162"/>
                  </p:custDataLst>
                </p:nvPr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109" name="ïs1íḋè"/>
                <p:cNvSpPr/>
                <p:nvPr>
                  <p:custDataLst>
                    <p:tags r:id="rId159"/>
                  </p:custDataLst>
                </p:nvPr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íṣḷíḍê"/>
                <p:cNvSpPr/>
                <p:nvPr>
                  <p:custDataLst>
                    <p:tags r:id="rId160"/>
                  </p:custDataLst>
                </p:nvPr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1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107" name="íṣḷïďé"/>
                <p:cNvSpPr/>
                <p:nvPr>
                  <p:custDataLst>
                    <p:tags r:id="rId157"/>
                  </p:custDataLst>
                </p:nvPr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ïŝlïḍè"/>
                <p:cNvSpPr/>
                <p:nvPr>
                  <p:custDataLst>
                    <p:tags r:id="rId158"/>
                  </p:custDataLst>
                </p:nvPr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2" name="išļïḋé"/>
              <p:cNvSpPr/>
              <p:nvPr>
                <p:custDataLst>
                  <p:tags r:id="rId144"/>
                </p:custDataLst>
              </p:nvPr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93" name="ïṩľïḑê"/>
              <p:cNvSpPr/>
              <p:nvPr>
                <p:custDataLst>
                  <p:tags r:id="rId145"/>
                </p:custDataLst>
              </p:nvPr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ïṡ1íḍê"/>
              <p:cNvSpPr/>
              <p:nvPr>
                <p:custDataLst>
                  <p:tags r:id="rId146"/>
                </p:custDataLst>
              </p:nvPr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ïşḻíďe"/>
              <p:cNvSpPr/>
              <p:nvPr>
                <p:custDataLst>
                  <p:tags r:id="rId147"/>
                </p:custDataLst>
              </p:nvPr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ïşḷïḋè"/>
              <p:cNvSpPr/>
              <p:nvPr>
                <p:custDataLst>
                  <p:tags r:id="rId148"/>
                </p:custDataLst>
              </p:nvPr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íṣľïḋé"/>
              <p:cNvSpPr/>
              <p:nvPr>
                <p:custDataLst>
                  <p:tags r:id="rId149"/>
                </p:custDataLst>
              </p:nvPr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ïṣļïďê"/>
              <p:cNvSpPr/>
              <p:nvPr>
                <p:custDataLst>
                  <p:tags r:id="rId150"/>
                </p:custDataLst>
              </p:nvPr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99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100" name="ïṡḻidé"/>
                <p:cNvSpPr/>
                <p:nvPr>
                  <p:custDataLst>
                    <p:tags r:id="rId151"/>
                  </p:custDataLst>
                </p:nvPr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1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105" name="işlíḋè"/>
                  <p:cNvSpPr/>
                  <p:nvPr>
                    <p:custDataLst>
                      <p:tags r:id="rId155"/>
                    </p:custDataLst>
                  </p:nvPr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6" name="îš1íḓé"/>
                  <p:cNvSpPr/>
                  <p:nvPr>
                    <p:custDataLst>
                      <p:tags r:id="rId156"/>
                    </p:custDataLst>
                  </p:nvPr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2" name="íṧļiḋè"/>
                <p:cNvSpPr/>
                <p:nvPr>
                  <p:custDataLst>
                    <p:tags r:id="rId152"/>
                  </p:custDataLst>
                </p:nvPr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ïṥḻîdê"/>
                <p:cNvSpPr/>
                <p:nvPr>
                  <p:custDataLst>
                    <p:tags r:id="rId153"/>
                  </p:custDataLst>
                </p:nvPr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îşḷiḓê"/>
                <p:cNvSpPr/>
                <p:nvPr>
                  <p:custDataLst>
                    <p:tags r:id="rId154"/>
                  </p:custDataLst>
                </p:nvPr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5" name="îṩľíḓê"/>
          <p:cNvSpPr/>
          <p:nvPr>
            <p:custDataLst>
              <p:tags r:id="rId1"/>
            </p:custDataLst>
          </p:nvPr>
        </p:nvSpPr>
        <p:spPr>
          <a:xfrm>
            <a:off x="1493440" y="1351111"/>
            <a:ext cx="1949941" cy="4222597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6" name="ïṧlidê"/>
          <p:cNvSpPr/>
          <p:nvPr>
            <p:custDataLst>
              <p:tags r:id="rId2"/>
            </p:custDataLst>
          </p:nvPr>
        </p:nvSpPr>
        <p:spPr bwMode="auto">
          <a:xfrm>
            <a:off x="8346635" y="1364809"/>
            <a:ext cx="175007" cy="131298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34" name="图片 1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0"/>
          <a:stretch>
            <a:fillRect/>
          </a:stretch>
        </p:blipFill>
        <p:spPr>
          <a:xfrm>
            <a:off x="1483678" y="1343255"/>
            <a:ext cx="1987728" cy="4222598"/>
          </a:xfrm>
          <a:prstGeom prst="rect">
            <a:avLst/>
          </a:prstGeom>
        </p:spPr>
      </p:pic>
      <p:grpSp>
        <p:nvGrpSpPr>
          <p:cNvPr id="4" name="îŝľíḋe"/>
          <p:cNvGrpSpPr/>
          <p:nvPr/>
        </p:nvGrpSpPr>
        <p:grpSpPr>
          <a:xfrm>
            <a:off x="3564475" y="1212154"/>
            <a:ext cx="8133437" cy="4467991"/>
            <a:chOff x="1598398" y="1130299"/>
            <a:chExt cx="9553409" cy="5246307"/>
          </a:xfrm>
        </p:grpSpPr>
        <p:grpSp>
          <p:nvGrpSpPr>
            <p:cNvPr id="5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6" name="íṣľiḋè"/>
              <p:cNvSpPr/>
              <p:nvPr>
                <p:custDataLst>
                  <p:tags r:id="rId97"/>
                </p:custDataLst>
              </p:nvPr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8" name="îśļîde"/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9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0" name="íṩḻîḍè"/>
                  <p:cNvSpPr/>
                  <p:nvPr>
                    <p:custDataLst>
                      <p:tags r:id="rId136"/>
                    </p:custDataLst>
                  </p:nvPr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" name="íṥľiďè"/>
                  <p:cNvSpPr/>
                  <p:nvPr>
                    <p:custDataLst>
                      <p:tags r:id="rId137"/>
                    </p:custDataLst>
                  </p:nvPr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ïṧ1iďé"/>
                <p:cNvSpPr/>
                <p:nvPr>
                  <p:custDataLst>
                    <p:tags r:id="rId99"/>
                  </p:custDataLst>
                </p:nvPr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íṣ1iḓè"/>
                <p:cNvSpPr/>
                <p:nvPr>
                  <p:custDataLst>
                    <p:tags r:id="rId100"/>
                  </p:custDataLst>
                </p:nvPr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4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5" name="ïṡļîḓê"/>
                  <p:cNvSpPr/>
                  <p:nvPr>
                    <p:custDataLst>
                      <p:tags r:id="rId134"/>
                    </p:custDataLst>
                  </p:nvPr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" name="ï$ḷiḓé"/>
                  <p:cNvSpPr/>
                  <p:nvPr>
                    <p:custDataLst>
                      <p:tags r:id="rId135"/>
                    </p:custDataLst>
                  </p:nvPr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" name="ïSļïďe"/>
                <p:cNvSpPr/>
                <p:nvPr>
                  <p:custDataLst>
                    <p:tags r:id="rId101"/>
                  </p:custDataLst>
                </p:nvPr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8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9" name="íšḷïḍè"/>
                  <p:cNvSpPr/>
                  <p:nvPr>
                    <p:custDataLst>
                      <p:tags r:id="rId132"/>
                    </p:custDataLst>
                  </p:nvPr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0" name="isḻiḍé"/>
                  <p:cNvSpPr/>
                  <p:nvPr>
                    <p:custDataLst>
                      <p:tags r:id="rId133"/>
                    </p:custDataLst>
                  </p:nvPr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" name="îśḷîḓê"/>
                <p:cNvSpPr/>
                <p:nvPr>
                  <p:custDataLst>
                    <p:tags r:id="rId102"/>
                  </p:custDataLst>
                </p:nvPr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22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23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24" name="îśḷiḑê"/>
                    <p:cNvSpPr/>
                    <p:nvPr>
                      <p:custDataLst>
                        <p:tags r:id="rId130"/>
                      </p:custDataLst>
                    </p:nvPr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5" name="isľîḑè"/>
                    <p:cNvSpPr/>
                    <p:nvPr>
                      <p:custDataLst>
                        <p:tags r:id="rId131"/>
                      </p:custDataLst>
                    </p:nvPr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6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27" name="ïṥḷîḍe"/>
                    <p:cNvSpPr/>
                    <p:nvPr>
                      <p:custDataLst>
                        <p:tags r:id="rId128"/>
                      </p:custDataLst>
                    </p:nvPr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" name="îṡḻîḋè"/>
                    <p:cNvSpPr/>
                    <p:nvPr>
                      <p:custDataLst>
                        <p:tags r:id="rId129"/>
                      </p:custDataLst>
                    </p:nvPr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30" name="iŝļíḋê"/>
                  <p:cNvSpPr/>
                  <p:nvPr>
                    <p:custDataLst>
                      <p:tags r:id="rId122"/>
                    </p:custDataLst>
                  </p:nvPr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îs1îďe"/>
                  <p:cNvSpPr/>
                  <p:nvPr>
                    <p:custDataLst>
                      <p:tags r:id="rId123"/>
                    </p:custDataLst>
                  </p:nvPr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" name="íṡ1îḓé"/>
                  <p:cNvSpPr/>
                  <p:nvPr>
                    <p:custDataLst>
                      <p:tags r:id="rId124"/>
                    </p:custDataLst>
                  </p:nvPr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íṡḷïďe"/>
                  <p:cNvSpPr/>
                  <p:nvPr>
                    <p:custDataLst>
                      <p:tags r:id="rId125"/>
                    </p:custDataLst>
                  </p:nvPr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íSľîde"/>
                  <p:cNvSpPr/>
                  <p:nvPr>
                    <p:custDataLst>
                      <p:tags r:id="rId126"/>
                    </p:custDataLst>
                  </p:nvPr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ïṥlïďé"/>
                  <p:cNvSpPr/>
                  <p:nvPr>
                    <p:custDataLst>
                      <p:tags r:id="rId127"/>
                    </p:custDataLst>
                  </p:nvPr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6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37" name="îṡľïďé"/>
                  <p:cNvSpPr/>
                  <p:nvPr>
                    <p:custDataLst>
                      <p:tags r:id="rId120"/>
                    </p:custDataLst>
                  </p:nvPr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ïşļïďè"/>
                  <p:cNvSpPr/>
                  <p:nvPr>
                    <p:custDataLst>
                      <p:tags r:id="rId121"/>
                    </p:custDataLst>
                  </p:nvPr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40" name="ïs1íḋè"/>
                  <p:cNvSpPr/>
                  <p:nvPr>
                    <p:custDataLst>
                      <p:tags r:id="rId118"/>
                    </p:custDataLst>
                  </p:nvPr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íṣḷíḍê"/>
                  <p:cNvSpPr/>
                  <p:nvPr>
                    <p:custDataLst>
                      <p:tags r:id="rId119"/>
                    </p:custDataLst>
                  </p:nvPr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2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43" name="íṣḷïďé"/>
                  <p:cNvSpPr/>
                  <p:nvPr>
                    <p:custDataLst>
                      <p:tags r:id="rId116"/>
                    </p:custDataLst>
                  </p:nvPr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ïŝlïḍè"/>
                  <p:cNvSpPr/>
                  <p:nvPr>
                    <p:custDataLst>
                      <p:tags r:id="rId117"/>
                    </p:custDataLst>
                  </p:nvPr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5" name="išļïḋé"/>
                <p:cNvSpPr/>
                <p:nvPr>
                  <p:custDataLst>
                    <p:tags r:id="rId103"/>
                  </p:custDataLst>
                </p:nvPr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ïṩľïḑê"/>
                <p:cNvSpPr/>
                <p:nvPr>
                  <p:custDataLst>
                    <p:tags r:id="rId104"/>
                  </p:custDataLst>
                </p:nvPr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ïṡ1íḍê"/>
                <p:cNvSpPr/>
                <p:nvPr>
                  <p:custDataLst>
                    <p:tags r:id="rId105"/>
                  </p:custDataLst>
                </p:nvPr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ïşḻíďe"/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ïşḷïḋè"/>
                <p:cNvSpPr/>
                <p:nvPr>
                  <p:custDataLst>
                    <p:tags r:id="rId107"/>
                  </p:custDataLst>
                </p:nvPr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íṣľïḋé"/>
                <p:cNvSpPr/>
                <p:nvPr>
                  <p:custDataLst>
                    <p:tags r:id="rId108"/>
                  </p:custDataLst>
                </p:nvPr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ïṣļïďê"/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2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53" name="ïṡḻidé"/>
                  <p:cNvSpPr/>
                  <p:nvPr>
                    <p:custDataLst>
                      <p:tags r:id="rId110"/>
                    </p:custDataLst>
                  </p:nvPr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4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55" name="işlíḋè"/>
                    <p:cNvSpPr/>
                    <p:nvPr>
                      <p:custDataLst>
                        <p:tags r:id="rId114"/>
                      </p:custDataLst>
                    </p:nvPr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îš1íḓé"/>
                    <p:cNvSpPr/>
                    <p:nvPr>
                      <p:custDataLst>
                        <p:tags r:id="rId115"/>
                      </p:custDataLst>
                    </p:nvPr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7" name="íṧļiḋè"/>
                  <p:cNvSpPr/>
                  <p:nvPr>
                    <p:custDataLst>
                      <p:tags r:id="rId111"/>
                    </p:custDataLst>
                  </p:nvPr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ïṥḻîdê"/>
                  <p:cNvSpPr/>
                  <p:nvPr>
                    <p:custDataLst>
                      <p:tags r:id="rId112"/>
                    </p:custDataLst>
                  </p:nvPr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îşḷiḓê"/>
                  <p:cNvSpPr/>
                  <p:nvPr>
                    <p:custDataLst>
                      <p:tags r:id="rId113"/>
                    </p:custDataLst>
                  </p:nvPr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60" name="îṩľíḓê"/>
            <p:cNvSpPr/>
            <p:nvPr>
              <p:custDataLst>
                <p:tags r:id="rId95"/>
              </p:custDataLst>
            </p:nvPr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1" name="ïṧlidê"/>
            <p:cNvSpPr/>
            <p:nvPr>
              <p:custDataLst>
                <p:tags r:id="rId96"/>
              </p:custDataLst>
            </p:nvPr>
          </p:nvSpPr>
          <p:spPr bwMode="auto">
            <a:xfrm>
              <a:off x="10946246" y="1314062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3" name="图片 6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1"/>
          <a:srcRect l="-2272" t="310" r="-3776" b="89"/>
          <a:stretch>
            <a:fillRect/>
          </a:stretch>
        </p:blipFill>
        <p:spPr>
          <a:xfrm>
            <a:off x="3615929" y="1312367"/>
            <a:ext cx="2098040" cy="4281170"/>
          </a:xfrm>
          <a:prstGeom prst="roundRect">
            <a:avLst/>
          </a:prstGeom>
        </p:spPr>
      </p:pic>
      <p:grpSp>
        <p:nvGrpSpPr>
          <p:cNvPr id="65" name="îṩ1ïḑè"/>
          <p:cNvGrpSpPr/>
          <p:nvPr/>
        </p:nvGrpSpPr>
        <p:grpSpPr>
          <a:xfrm>
            <a:off x="6458378" y="1173500"/>
            <a:ext cx="2218969" cy="4467991"/>
            <a:chOff x="3261708" y="1130299"/>
            <a:chExt cx="2606366" cy="5246307"/>
          </a:xfrm>
        </p:grpSpPr>
        <p:sp>
          <p:nvSpPr>
            <p:cNvPr id="66" name="íṣľiḋè"/>
            <p:cNvSpPr/>
            <p:nvPr>
              <p:custDataLst>
                <p:tags r:id="rId54"/>
              </p:custDataLst>
            </p:nvPr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67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68" name="îśļîde"/>
              <p:cNvSpPr/>
              <p:nvPr>
                <p:custDataLst>
                  <p:tags r:id="rId55"/>
                </p:custDataLst>
              </p:nvPr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9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70" name="íṩḻîḍè"/>
                <p:cNvSpPr/>
                <p:nvPr>
                  <p:custDataLst>
                    <p:tags r:id="rId93"/>
                  </p:custDataLst>
                </p:nvPr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íṥľiďè"/>
                <p:cNvSpPr/>
                <p:nvPr>
                  <p:custDataLst>
                    <p:tags r:id="rId94"/>
                  </p:custDataLst>
                </p:nvPr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ïṧ1iďé"/>
              <p:cNvSpPr/>
              <p:nvPr>
                <p:custDataLst>
                  <p:tags r:id="rId56"/>
                </p:custDataLst>
              </p:nvPr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íṣ1iḓè"/>
              <p:cNvSpPr/>
              <p:nvPr>
                <p:custDataLst>
                  <p:tags r:id="rId57"/>
                </p:custDataLst>
              </p:nvPr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32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133" name="ïṡļîḓê"/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ï$ḷiḓé"/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36" name="ïSļïďe"/>
              <p:cNvSpPr/>
              <p:nvPr>
                <p:custDataLst>
                  <p:tags r:id="rId58"/>
                </p:custDataLst>
              </p:nvPr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37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138" name="íšḷïḍè"/>
                <p:cNvSpPr/>
                <p:nvPr>
                  <p:custDataLst>
                    <p:tags r:id="rId89"/>
                  </p:custDataLst>
                </p:nvPr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isḻiḍé"/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0" name="îśḷîḓê"/>
              <p:cNvSpPr/>
              <p:nvPr>
                <p:custDataLst>
                  <p:tags r:id="rId59"/>
                </p:custDataLst>
              </p:nvPr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141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142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143" name="îśḷiḑê"/>
                  <p:cNvSpPr/>
                  <p:nvPr>
                    <p:custDataLst>
                      <p:tags r:id="rId87"/>
                    </p:custDataLst>
                  </p:nvPr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isľîḑè"/>
                  <p:cNvSpPr/>
                  <p:nvPr>
                    <p:custDataLst>
                      <p:tags r:id="rId88"/>
                    </p:custDataLst>
                  </p:nvPr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45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146" name="ïṥḷîḍe"/>
                  <p:cNvSpPr/>
                  <p:nvPr>
                    <p:custDataLst>
                      <p:tags r:id="rId85"/>
                    </p:custDataLst>
                  </p:nvPr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îṡḻîḋè"/>
                  <p:cNvSpPr/>
                  <p:nvPr>
                    <p:custDataLst>
                      <p:tags r:id="rId86"/>
                    </p:custDataLst>
                  </p:nvPr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8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149" name="iŝļíḋê"/>
                <p:cNvSpPr/>
                <p:nvPr>
                  <p:custDataLst>
                    <p:tags r:id="rId79"/>
                  </p:custDataLst>
                </p:nvPr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0" name="îs1îďe"/>
                <p:cNvSpPr/>
                <p:nvPr>
                  <p:custDataLst>
                    <p:tags r:id="rId80"/>
                  </p:custDataLst>
                </p:nvPr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1" name="íṡ1îḓé"/>
                <p:cNvSpPr/>
                <p:nvPr>
                  <p:custDataLst>
                    <p:tags r:id="rId81"/>
                  </p:custDataLst>
                </p:nvPr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íṡḷïďe"/>
                <p:cNvSpPr/>
                <p:nvPr>
                  <p:custDataLst>
                    <p:tags r:id="rId82"/>
                  </p:custDataLst>
                </p:nvPr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3" name="íSľîde"/>
                <p:cNvSpPr/>
                <p:nvPr>
                  <p:custDataLst>
                    <p:tags r:id="rId83"/>
                  </p:custDataLst>
                </p:nvPr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4" name="ïṥlïďé"/>
                <p:cNvSpPr/>
                <p:nvPr>
                  <p:custDataLst>
                    <p:tags r:id="rId84"/>
                  </p:custDataLst>
                </p:nvPr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5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156" name="îṡľïďé"/>
                <p:cNvSpPr/>
                <p:nvPr>
                  <p:custDataLst>
                    <p:tags r:id="rId77"/>
                  </p:custDataLst>
                </p:nvPr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7" name="ïşļïďè"/>
                <p:cNvSpPr/>
                <p:nvPr>
                  <p:custDataLst>
                    <p:tags r:id="rId78"/>
                  </p:custDataLst>
                </p:nvPr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8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159" name="ïs1íḋè"/>
                <p:cNvSpPr/>
                <p:nvPr>
                  <p:custDataLst>
                    <p:tags r:id="rId75"/>
                  </p:custDataLst>
                </p:nvPr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íṣḷíḍê"/>
                <p:cNvSpPr/>
                <p:nvPr>
                  <p:custDataLst>
                    <p:tags r:id="rId76"/>
                  </p:custDataLst>
                </p:nvPr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1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162" name="íṣḷïďé"/>
                <p:cNvSpPr/>
                <p:nvPr>
                  <p:custDataLst>
                    <p:tags r:id="rId73"/>
                  </p:custDataLst>
                </p:nvPr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ïŝlïḍè"/>
                <p:cNvSpPr/>
                <p:nvPr>
                  <p:custDataLst>
                    <p:tags r:id="rId74"/>
                  </p:custDataLst>
                </p:nvPr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64" name="išļïḋé"/>
              <p:cNvSpPr/>
              <p:nvPr>
                <p:custDataLst>
                  <p:tags r:id="rId60"/>
                </p:custDataLst>
              </p:nvPr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5" name="ïṩľïḑê"/>
              <p:cNvSpPr/>
              <p:nvPr>
                <p:custDataLst>
                  <p:tags r:id="rId61"/>
                </p:custDataLst>
              </p:nvPr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6" name="ïṡ1íḍê"/>
              <p:cNvSpPr/>
              <p:nvPr>
                <p:custDataLst>
                  <p:tags r:id="rId62"/>
                </p:custDataLst>
              </p:nvPr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ïşḻíďe"/>
              <p:cNvSpPr/>
              <p:nvPr>
                <p:custDataLst>
                  <p:tags r:id="rId63"/>
                </p:custDataLst>
              </p:nvPr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ïşḷïḋè"/>
              <p:cNvSpPr/>
              <p:nvPr>
                <p:custDataLst>
                  <p:tags r:id="rId64"/>
                </p:custDataLst>
              </p:nvPr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íṣľïḋé"/>
              <p:cNvSpPr/>
              <p:nvPr>
                <p:custDataLst>
                  <p:tags r:id="rId65"/>
                </p:custDataLst>
              </p:nvPr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0" name="ïṣļïďê"/>
              <p:cNvSpPr/>
              <p:nvPr>
                <p:custDataLst>
                  <p:tags r:id="rId66"/>
                </p:custDataLst>
              </p:nvPr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71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172" name="ïṡḻidé"/>
                <p:cNvSpPr/>
                <p:nvPr>
                  <p:custDataLst>
                    <p:tags r:id="rId67"/>
                  </p:custDataLst>
                </p:nvPr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73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174" name="işlíḋè"/>
                  <p:cNvSpPr/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5" name="îš1íḓé"/>
                  <p:cNvSpPr/>
                  <p:nvPr>
                    <p:custDataLst>
                      <p:tags r:id="rId72"/>
                    </p:custDataLst>
                  </p:nvPr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6" name="íṧļiḋè"/>
                <p:cNvSpPr/>
                <p:nvPr>
                  <p:custDataLst>
                    <p:tags r:id="rId68"/>
                  </p:custDataLst>
                </p:nvPr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7" name="ïṥḻîdê"/>
                <p:cNvSpPr/>
                <p:nvPr>
                  <p:custDataLst>
                    <p:tags r:id="rId69"/>
                  </p:custDataLst>
                </p:nvPr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8" name="îşḷiḓê"/>
                <p:cNvSpPr/>
                <p:nvPr>
                  <p:custDataLst>
                    <p:tags r:id="rId70"/>
                  </p:custDataLst>
                </p:nvPr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79" name="îṩľíḓê"/>
          <p:cNvSpPr/>
          <p:nvPr>
            <p:custDataLst>
              <p:tags r:id="rId5"/>
            </p:custDataLst>
          </p:nvPr>
        </p:nvSpPr>
        <p:spPr>
          <a:xfrm>
            <a:off x="7199408" y="1317523"/>
            <a:ext cx="1949941" cy="4222597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0" name="ïṧlidê"/>
          <p:cNvSpPr/>
          <p:nvPr>
            <p:custDataLst>
              <p:tags r:id="rId6"/>
            </p:custDataLst>
          </p:nvPr>
        </p:nvSpPr>
        <p:spPr bwMode="auto">
          <a:xfrm>
            <a:off x="15359000" y="1589823"/>
            <a:ext cx="175007" cy="131298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2" name="îŝľíḋe"/>
          <p:cNvGrpSpPr/>
          <p:nvPr/>
        </p:nvGrpSpPr>
        <p:grpSpPr>
          <a:xfrm>
            <a:off x="8579614" y="1164600"/>
            <a:ext cx="8133437" cy="4467991"/>
            <a:chOff x="1598398" y="1130299"/>
            <a:chExt cx="9553409" cy="5246307"/>
          </a:xfrm>
        </p:grpSpPr>
        <p:grpSp>
          <p:nvGrpSpPr>
            <p:cNvPr id="183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184" name="íṣľiḋè"/>
              <p:cNvSpPr/>
              <p:nvPr>
                <p:custDataLst>
                  <p:tags r:id="rId13"/>
                </p:custDataLst>
              </p:nvPr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5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186" name="îśļîde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87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88" name="íṩḻîḍè"/>
                  <p:cNvSpPr/>
                  <p:nvPr>
                    <p:custDataLst>
                      <p:tags r:id="rId52"/>
                    </p:custDataLst>
                  </p:nvPr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íṥľiďè"/>
                  <p:cNvSpPr/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0" name="ïṧ1iďé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1" name="íṣ1iḓè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92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93" name="ïṡļîḓê"/>
                  <p:cNvSpPr/>
                  <p:nvPr>
                    <p:custDataLst>
                      <p:tags r:id="rId50"/>
                    </p:custDataLst>
                  </p:nvPr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ï$ḷiḓé"/>
                  <p:cNvSpPr/>
                  <p:nvPr>
                    <p:custDataLst>
                      <p:tags r:id="rId51"/>
                    </p:custDataLst>
                  </p:nvPr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5" name="ïSļïďe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6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97" name="íšḷïḍè"/>
                  <p:cNvSpPr/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isḻiḍé"/>
                  <p:cNvSpPr/>
                  <p:nvPr>
                    <p:custDataLst>
                      <p:tags r:id="rId49"/>
                    </p:custDataLst>
                  </p:nvPr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9" name="îśḷîḓê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200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201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202" name="îśḷiḑê"/>
                    <p:cNvSpPr/>
                    <p:nvPr>
                      <p:custDataLst>
                        <p:tags r:id="rId46"/>
                      </p:custDataLst>
                    </p:nvPr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3" name="isľîḑè"/>
                    <p:cNvSpPr/>
                    <p:nvPr>
                      <p:custDataLst>
                        <p:tags r:id="rId47"/>
                      </p:custDataLst>
                    </p:nvPr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04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205" name="ïṥḷîḍe"/>
                    <p:cNvSpPr/>
                    <p:nvPr>
                      <p:custDataLst>
                        <p:tags r:id="rId44"/>
                      </p:custDataLst>
                    </p:nvPr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06" name="îṡḻîḋè"/>
                    <p:cNvSpPr/>
                    <p:nvPr>
                      <p:custDataLst>
                        <p:tags r:id="rId45"/>
                      </p:custDataLst>
                    </p:nvPr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07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208" name="iŝļíḋê"/>
                  <p:cNvSpPr/>
                  <p:nvPr>
                    <p:custDataLst>
                      <p:tags r:id="rId38"/>
                    </p:custDataLst>
                  </p:nvPr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îs1îďe"/>
                  <p:cNvSpPr/>
                  <p:nvPr>
                    <p:custDataLst>
                      <p:tags r:id="rId39"/>
                    </p:custDataLst>
                  </p:nvPr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íṡ1îḓé"/>
                  <p:cNvSpPr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íṡḷïďe"/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íSľîde"/>
                  <p:cNvSpPr/>
                  <p:nvPr>
                    <p:custDataLst>
                      <p:tags r:id="rId42"/>
                    </p:custDataLst>
                  </p:nvPr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ïṥlïďé"/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4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215" name="îṡľïďé"/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" name="ïşļïďè"/>
                  <p:cNvSpPr/>
                  <p:nvPr>
                    <p:custDataLst>
                      <p:tags r:id="rId37"/>
                    </p:custDataLst>
                  </p:nvPr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17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218" name="ïs1íḋè"/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9" name="íṣḷíḍê"/>
                  <p:cNvSpPr/>
                  <p:nvPr>
                    <p:custDataLst>
                      <p:tags r:id="rId35"/>
                    </p:custDataLst>
                  </p:nvPr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20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221" name="íṣḷïďé"/>
                  <p:cNvSpPr/>
                  <p:nvPr>
                    <p:custDataLst>
                      <p:tags r:id="rId32"/>
                    </p:custDataLst>
                  </p:nvPr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ïŝlïḍè"/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3" name="išļïḋé"/>
                <p:cNvSpPr/>
                <p:nvPr>
                  <p:custDataLst>
                    <p:tags r:id="rId19"/>
                  </p:custDataLst>
                </p:nvPr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4" name="ïṩľïḑê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5" name="ïṡ1íḍê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6" name="ïşḻíďe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7" name="ïşḷïḋè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8" name="íṣľïḋé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9" name="ïṣļïďê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30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231" name="ïṡḻidé"/>
                  <p:cNvSpPr/>
                  <p:nvPr>
                    <p:custDataLst>
                      <p:tags r:id="rId26"/>
                    </p:custDataLst>
                  </p:nvPr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32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233" name="işlíḋè"/>
                    <p:cNvSpPr/>
                    <p:nvPr>
                      <p:custDataLst>
                        <p:tags r:id="rId30"/>
                      </p:custDataLst>
                    </p:nvPr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34" name="îš1íḓé"/>
                    <p:cNvSpPr/>
                    <p:nvPr>
                      <p:custDataLst>
                        <p:tags r:id="rId31"/>
                      </p:custDataLst>
                    </p:nvPr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35" name="íṧļiḋè"/>
                  <p:cNvSpPr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6" name="ïṥḻîdê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37" name="îşḷiḓê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238" name="îṩľíḓê"/>
            <p:cNvSpPr/>
            <p:nvPr>
              <p:custDataLst>
                <p:tags r:id="rId11"/>
              </p:custDataLst>
            </p:nvPr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9" name="ïṧlidê"/>
            <p:cNvSpPr/>
            <p:nvPr>
              <p:custDataLst>
                <p:tags r:id="rId12"/>
              </p:custDataLst>
            </p:nvPr>
          </p:nvSpPr>
          <p:spPr bwMode="auto">
            <a:xfrm>
              <a:off x="10946246" y="1314062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0" name="图片 239"/>
          <p:cNvPicPr>
            <a:picLocks noChangeAspect="1"/>
          </p:cNvPicPr>
          <p:nvPr/>
        </p:nvPicPr>
        <p:blipFill>
          <a:blip r:embed="rId182"/>
          <a:stretch>
            <a:fillRect/>
          </a:stretch>
        </p:blipFill>
        <p:spPr>
          <a:xfrm>
            <a:off x="6555552" y="1233708"/>
            <a:ext cx="2007235" cy="4293235"/>
          </a:xfrm>
          <a:prstGeom prst="rect">
            <a:avLst/>
          </a:prstGeom>
        </p:spPr>
      </p:pic>
      <p:pic>
        <p:nvPicPr>
          <p:cNvPr id="241" name="图片 240"/>
          <p:cNvPicPr>
            <a:picLocks noChangeAspect="1"/>
          </p:cNvPicPr>
          <p:nvPr/>
        </p:nvPicPr>
        <p:blipFill>
          <a:blip r:embed="rId183"/>
          <a:stretch>
            <a:fillRect/>
          </a:stretch>
        </p:blipFill>
        <p:spPr>
          <a:xfrm>
            <a:off x="8714253" y="1276243"/>
            <a:ext cx="1961515" cy="4233545"/>
          </a:xfrm>
          <a:prstGeom prst="rect">
            <a:avLst/>
          </a:prstGeom>
        </p:spPr>
      </p:pic>
      <p:sp>
        <p:nvSpPr>
          <p:cNvPr id="242" name="标题 1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288004" y="5598753"/>
            <a:ext cx="2399030" cy="769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label, score strip rotograph</a:t>
            </a:r>
            <a:endParaRPr lang="zh-CN" alt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标题 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460208" y="5887018"/>
            <a:ext cx="2399030" cy="447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800" dirty="0">
                <a:solidFill>
                  <a:schemeClr val="accent3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Introduction column History column</a:t>
            </a:r>
            <a:endParaRPr sz="1800" dirty="0">
              <a:solidFill>
                <a:schemeClr val="accent3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4" name="标题 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206490" y="5887085"/>
            <a:ext cx="2560955" cy="446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1800" dirty="0">
                <a:solidFill>
                  <a:srgbClr val="DF355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Recipe (Ingredients + preparation)</a:t>
            </a:r>
          </a:p>
        </p:txBody>
      </p:sp>
      <p:sp>
        <p:nvSpPr>
          <p:cNvPr id="245" name="标题 1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457946" y="5886733"/>
            <a:ext cx="2399030" cy="4470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1800" dirty="0">
                <a:solidFill>
                  <a:schemeClr val="accen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 Cantonese food recommendations</a:t>
            </a:r>
          </a:p>
        </p:txBody>
      </p:sp>
      <p:sp>
        <p:nvSpPr>
          <p:cNvPr id="246" name="文本框 245"/>
          <p:cNvSpPr txBox="1"/>
          <p:nvPr/>
        </p:nvSpPr>
        <p:spPr>
          <a:xfrm>
            <a:off x="4417342" y="477916"/>
            <a:ext cx="4889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Menu details interface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784" y="1325880"/>
            <a:ext cx="2468880" cy="2646045"/>
          </a:xfrm>
          <a:prstGeom prst="rect">
            <a:avLst/>
          </a:prstGeom>
        </p:spPr>
      </p:pic>
      <p:sp>
        <p:nvSpPr>
          <p:cNvPr id="5" name="任意多边形: 形状 3"/>
          <p:cNvSpPr/>
          <p:nvPr>
            <p:custDataLst>
              <p:tags r:id="rId1"/>
            </p:custDataLst>
          </p:nvPr>
        </p:nvSpPr>
        <p:spPr>
          <a:xfrm rot="3620476">
            <a:off x="5416963" y="1976320"/>
            <a:ext cx="1543873" cy="1206166"/>
          </a:xfrm>
          <a:custGeom>
            <a:avLst/>
            <a:gdLst>
              <a:gd name="connsiteX0" fmla="*/ -136 w 4168553"/>
              <a:gd name="connsiteY0" fmla="*/ 3703633 h 3703829"/>
              <a:gd name="connsiteX1" fmla="*/ 2661361 w 4168553"/>
              <a:gd name="connsiteY1" fmla="*/ 1224263 h 3703829"/>
              <a:gd name="connsiteX2" fmla="*/ 1982507 w 4168553"/>
              <a:gd name="connsiteY2" fmla="*/ 1224263 h 3703829"/>
              <a:gd name="connsiteX3" fmla="*/ 3143542 w 4168553"/>
              <a:gd name="connsiteY3" fmla="*/ -196 h 3703829"/>
              <a:gd name="connsiteX4" fmla="*/ 4168418 w 4168553"/>
              <a:gd name="connsiteY4" fmla="*/ 1214177 h 3703829"/>
              <a:gd name="connsiteX5" fmla="*/ 3572190 w 4168553"/>
              <a:gd name="connsiteY5" fmla="*/ 1214177 h 3703829"/>
              <a:gd name="connsiteX6" fmla="*/ -136 w 4168553"/>
              <a:gd name="connsiteY6" fmla="*/ 3703633 h 37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8553" h="3703829">
                <a:moveTo>
                  <a:pt x="-136" y="3703633"/>
                </a:moveTo>
                <a:cubicBezTo>
                  <a:pt x="-136" y="3703633"/>
                  <a:pt x="2114011" y="3056007"/>
                  <a:pt x="2661361" y="1224263"/>
                </a:cubicBezTo>
                <a:lnTo>
                  <a:pt x="1982507" y="1224263"/>
                </a:lnTo>
                <a:lnTo>
                  <a:pt x="3143542" y="-196"/>
                </a:lnTo>
                <a:lnTo>
                  <a:pt x="4168418" y="1214177"/>
                </a:lnTo>
                <a:lnTo>
                  <a:pt x="3572190" y="1214177"/>
                </a:lnTo>
                <a:cubicBezTo>
                  <a:pt x="3572190" y="1214177"/>
                  <a:pt x="2996133" y="3187510"/>
                  <a:pt x="-136" y="370363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61000">
                <a:schemeClr val="accent1"/>
              </a:gs>
            </a:gsLst>
            <a:lin ang="16200000" scaled="0"/>
          </a:gradFill>
          <a:ln w="193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404" y="1325880"/>
            <a:ext cx="2510155" cy="26466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4803" y="4345850"/>
            <a:ext cx="3848100" cy="1951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9063" y="4345850"/>
            <a:ext cx="3590925" cy="1951355"/>
          </a:xfrm>
          <a:prstGeom prst="rect">
            <a:avLst/>
          </a:prstGeom>
        </p:spPr>
      </p:pic>
      <p:sp>
        <p:nvSpPr>
          <p:cNvPr id="9" name="任意多边形: 形状 3"/>
          <p:cNvSpPr/>
          <p:nvPr>
            <p:custDataLst>
              <p:tags r:id="rId2"/>
            </p:custDataLst>
          </p:nvPr>
        </p:nvSpPr>
        <p:spPr>
          <a:xfrm rot="3620476">
            <a:off x="5324062" y="4558140"/>
            <a:ext cx="1543873" cy="1206166"/>
          </a:xfrm>
          <a:custGeom>
            <a:avLst/>
            <a:gdLst>
              <a:gd name="connsiteX0" fmla="*/ -136 w 4168553"/>
              <a:gd name="connsiteY0" fmla="*/ 3703633 h 3703829"/>
              <a:gd name="connsiteX1" fmla="*/ 2661361 w 4168553"/>
              <a:gd name="connsiteY1" fmla="*/ 1224263 h 3703829"/>
              <a:gd name="connsiteX2" fmla="*/ 1982507 w 4168553"/>
              <a:gd name="connsiteY2" fmla="*/ 1224263 h 3703829"/>
              <a:gd name="connsiteX3" fmla="*/ 3143542 w 4168553"/>
              <a:gd name="connsiteY3" fmla="*/ -196 h 3703829"/>
              <a:gd name="connsiteX4" fmla="*/ 4168418 w 4168553"/>
              <a:gd name="connsiteY4" fmla="*/ 1214177 h 3703829"/>
              <a:gd name="connsiteX5" fmla="*/ 3572190 w 4168553"/>
              <a:gd name="connsiteY5" fmla="*/ 1214177 h 3703829"/>
              <a:gd name="connsiteX6" fmla="*/ -136 w 4168553"/>
              <a:gd name="connsiteY6" fmla="*/ 3703633 h 37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8553" h="3703829">
                <a:moveTo>
                  <a:pt x="-136" y="3703633"/>
                </a:moveTo>
                <a:cubicBezTo>
                  <a:pt x="-136" y="3703633"/>
                  <a:pt x="2114011" y="3056007"/>
                  <a:pt x="2661361" y="1224263"/>
                </a:cubicBezTo>
                <a:lnTo>
                  <a:pt x="1982507" y="1224263"/>
                </a:lnTo>
                <a:lnTo>
                  <a:pt x="3143542" y="-196"/>
                </a:lnTo>
                <a:lnTo>
                  <a:pt x="4168418" y="1214177"/>
                </a:lnTo>
                <a:lnTo>
                  <a:pt x="3572190" y="1214177"/>
                </a:lnTo>
                <a:cubicBezTo>
                  <a:pt x="3572190" y="1214177"/>
                  <a:pt x="2996133" y="3187510"/>
                  <a:pt x="-136" y="370363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61000">
                <a:schemeClr val="accent1"/>
              </a:gs>
            </a:gsLst>
            <a:lin ang="16200000" scaled="0"/>
          </a:gradFill>
          <a:ln w="193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374964" y="1703070"/>
            <a:ext cx="1835150" cy="4171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Hollow to solid</a:t>
            </a:r>
          </a:p>
        </p:txBody>
      </p:sp>
      <p:sp>
        <p:nvSpPr>
          <p:cNvPr id="11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971415" y="4345940"/>
            <a:ext cx="2239010" cy="462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score bar extends gradually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301509" y="504134"/>
            <a:ext cx="5166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Implemented animation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矩形 146"/>
          <p:cNvSpPr/>
          <p:nvPr/>
        </p:nvSpPr>
        <p:spPr>
          <a:xfrm>
            <a:off x="610389" y="4050591"/>
            <a:ext cx="4626845" cy="1523535"/>
          </a:xfrm>
          <a:prstGeom prst="rect">
            <a:avLst/>
          </a:prstGeom>
          <a:solidFill>
            <a:schemeClr val="accent1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1114" y="1878452"/>
            <a:ext cx="10970660" cy="3695674"/>
            <a:chOff x="737866" y="2073402"/>
            <a:chExt cx="10970660" cy="3695674"/>
          </a:xfrm>
        </p:grpSpPr>
        <p:grpSp>
          <p:nvGrpSpPr>
            <p:cNvPr id="12" name="组合 11"/>
            <p:cNvGrpSpPr/>
            <p:nvPr/>
          </p:nvGrpSpPr>
          <p:grpSpPr>
            <a:xfrm>
              <a:off x="737866" y="2073402"/>
              <a:ext cx="4626847" cy="1528249"/>
              <a:chOff x="737866" y="2073402"/>
              <a:chExt cx="4626847" cy="1528249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737866" y="2073402"/>
                <a:ext cx="4626847" cy="1528249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44" name="组合 143"/>
              <p:cNvGrpSpPr/>
              <p:nvPr/>
            </p:nvGrpSpPr>
            <p:grpSpPr>
              <a:xfrm>
                <a:off x="928896" y="2157689"/>
                <a:ext cx="2634156" cy="1380737"/>
                <a:chOff x="928896" y="2157689"/>
                <a:chExt cx="2634156" cy="1380737"/>
              </a:xfrm>
            </p:grpSpPr>
            <p:sp>
              <p:nvSpPr>
                <p:cNvPr id="145" name="文本框 144"/>
                <p:cNvSpPr txBox="1"/>
                <p:nvPr/>
              </p:nvSpPr>
              <p:spPr>
                <a:xfrm>
                  <a:off x="928896" y="2339546"/>
                  <a:ext cx="2634156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Click the search box, and after the jump animation, it will jump to the search page</a:t>
                  </a:r>
                </a:p>
              </p:txBody>
            </p:sp>
            <p:sp>
              <p:nvSpPr>
                <p:cNvPr id="146" name="文本框 145"/>
                <p:cNvSpPr txBox="1"/>
                <p:nvPr/>
              </p:nvSpPr>
              <p:spPr>
                <a:xfrm>
                  <a:off x="932300" y="2157689"/>
                  <a:ext cx="2431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Search</a:t>
                  </a: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7026873" y="2078242"/>
              <a:ext cx="4626845" cy="1528249"/>
              <a:chOff x="7026873" y="2078242"/>
              <a:chExt cx="4626845" cy="1528249"/>
            </a:xfrm>
          </p:grpSpPr>
          <p:sp>
            <p:nvSpPr>
              <p:cNvPr id="139" name="矩形 138"/>
              <p:cNvSpPr/>
              <p:nvPr/>
            </p:nvSpPr>
            <p:spPr>
              <a:xfrm>
                <a:off x="7026873" y="2078242"/>
                <a:ext cx="4626845" cy="1528249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40" name="组合 139"/>
              <p:cNvGrpSpPr/>
              <p:nvPr/>
            </p:nvGrpSpPr>
            <p:grpSpPr>
              <a:xfrm>
                <a:off x="8532451" y="2157722"/>
                <a:ext cx="2906758" cy="965996"/>
                <a:chOff x="8532451" y="2157722"/>
                <a:chExt cx="2906758" cy="965996"/>
              </a:xfrm>
            </p:grpSpPr>
            <p:sp>
              <p:nvSpPr>
                <p:cNvPr id="141" name="文本框 140"/>
                <p:cNvSpPr txBox="1"/>
                <p:nvPr/>
              </p:nvSpPr>
              <p:spPr>
                <a:xfrm>
                  <a:off x="8532451" y="2663182"/>
                  <a:ext cx="2904490" cy="4605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Click comment to go to the details page</a:t>
                  </a:r>
                </a:p>
              </p:txBody>
            </p:sp>
            <p:sp>
              <p:nvSpPr>
                <p:cNvPr id="142" name="文本框 141"/>
                <p:cNvSpPr txBox="1"/>
                <p:nvPr/>
              </p:nvSpPr>
              <p:spPr>
                <a:xfrm>
                  <a:off x="10008064" y="2157722"/>
                  <a:ext cx="14311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b="1" dirty="0">
                      <a:solidFill>
                        <a:schemeClr val="accent2"/>
                      </a:solidFill>
                    </a:rPr>
                    <a:t>Comment</a:t>
                  </a:r>
                </a:p>
              </p:txBody>
            </p:sp>
          </p:grpSp>
        </p:grpSp>
        <p:grpSp>
          <p:nvGrpSpPr>
            <p:cNvPr id="136" name="组合 135"/>
            <p:cNvGrpSpPr/>
            <p:nvPr/>
          </p:nvGrpSpPr>
          <p:grpSpPr>
            <a:xfrm>
              <a:off x="931122" y="4334000"/>
              <a:ext cx="2911698" cy="1281904"/>
              <a:chOff x="931122" y="4334000"/>
              <a:chExt cx="2911698" cy="1281904"/>
            </a:xfrm>
          </p:grpSpPr>
          <p:sp>
            <p:nvSpPr>
              <p:cNvPr id="137" name="文本框 136"/>
              <p:cNvSpPr txBox="1"/>
              <p:nvPr/>
            </p:nvSpPr>
            <p:spPr>
              <a:xfrm>
                <a:off x="931122" y="4334000"/>
                <a:ext cx="24312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Like</a:t>
                </a:r>
              </a:p>
            </p:txBody>
          </p:sp>
          <p:sp>
            <p:nvSpPr>
              <p:cNvPr id="138" name="文本框 137"/>
              <p:cNvSpPr txBox="1"/>
              <p:nvPr/>
            </p:nvSpPr>
            <p:spPr>
              <a:xfrm>
                <a:off x="931661" y="4785959"/>
                <a:ext cx="2911159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Click on the Hearts and stars to like or bookmark the post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081681" y="4240828"/>
              <a:ext cx="4626845" cy="1528248"/>
              <a:chOff x="7081681" y="4240828"/>
              <a:chExt cx="4626845" cy="15282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081681" y="4240828"/>
                <a:ext cx="4626845" cy="1528248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313420" y="4356182"/>
                <a:ext cx="3181350" cy="1259840"/>
                <a:chOff x="8313420" y="4356182"/>
                <a:chExt cx="3181350" cy="1259840"/>
              </a:xfrm>
            </p:grpSpPr>
            <p:sp>
              <p:nvSpPr>
                <p:cNvPr id="131" name="文本框 130"/>
                <p:cNvSpPr txBox="1"/>
                <p:nvPr/>
              </p:nvSpPr>
              <p:spPr>
                <a:xfrm>
                  <a:off x="8313420" y="4786077"/>
                  <a:ext cx="3181350" cy="8299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Like hearts throbbing, favorite stars wiggling, comments popping up</a:t>
                  </a:r>
                </a:p>
              </p:txBody>
            </p:sp>
            <p:sp>
              <p:nvSpPr>
                <p:cNvPr id="133" name="文本框 132"/>
                <p:cNvSpPr txBox="1"/>
                <p:nvPr/>
              </p:nvSpPr>
              <p:spPr>
                <a:xfrm>
                  <a:off x="10008064" y="4356182"/>
                  <a:ext cx="14311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b="1" dirty="0">
                      <a:solidFill>
                        <a:srgbClr val="DF3551"/>
                      </a:solidFill>
                    </a:rPr>
                    <a:t>Animations</a:t>
                  </a:r>
                </a:p>
              </p:txBody>
            </p:sp>
          </p:grpSp>
        </p:grpSp>
      </p:grpSp>
      <p:grpSp>
        <p:nvGrpSpPr>
          <p:cNvPr id="5" name="îṩ1ïḑè"/>
          <p:cNvGrpSpPr/>
          <p:nvPr/>
        </p:nvGrpSpPr>
        <p:grpSpPr>
          <a:xfrm>
            <a:off x="3870987" y="1591346"/>
            <a:ext cx="2218969" cy="4467991"/>
            <a:chOff x="3261708" y="1130299"/>
            <a:chExt cx="2606366" cy="5246307"/>
          </a:xfrm>
        </p:grpSpPr>
        <p:sp>
          <p:nvSpPr>
            <p:cNvPr id="19" name="íṣľiḋè"/>
            <p:cNvSpPr/>
            <p:nvPr/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21" name="îśļîde"/>
              <p:cNvSpPr/>
              <p:nvPr/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2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71" name="íṩḻîḍ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íṥľiď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ïṧ1iďé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íṣ1iḓè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69" name="ïṡļîḓê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ï$ḷiḓé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6" name="ïSļïďe"/>
              <p:cNvSpPr/>
              <p:nvPr/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7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67" name="íšḷïḍè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isḻiḍé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8" name="îśḷîḓê"/>
              <p:cNvSpPr/>
              <p:nvPr/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29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61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65" name="îśḷiḑê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isľîḑè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62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63" name="ïṥḷîḍe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îṡḻîḋè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0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55" name="iŝļíḋê"/>
                <p:cNvSpPr/>
                <p:nvPr/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îs1îďe"/>
                <p:cNvSpPr/>
                <p:nvPr/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íṡ1îḓé"/>
                <p:cNvSpPr/>
                <p:nvPr/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íṡḷïďe"/>
                <p:cNvSpPr/>
                <p:nvPr/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íSľîde"/>
                <p:cNvSpPr/>
                <p:nvPr/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ïṥlïďé"/>
                <p:cNvSpPr/>
                <p:nvPr/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53" name="îṡľïďé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ïşļïďè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51" name="ïs1íḋè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íṣḷíḍê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49" name="íṣḷïďé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ïŝlïḍè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išļïḋé"/>
              <p:cNvSpPr/>
              <p:nvPr/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35" name="ïṩľïḑ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ïṡ1íḍê"/>
              <p:cNvSpPr/>
              <p:nvPr/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ïşḻíďe"/>
              <p:cNvSpPr/>
              <p:nvPr/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ïşḷïḋè"/>
              <p:cNvSpPr/>
              <p:nvPr/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íṣľïḋé"/>
              <p:cNvSpPr/>
              <p:nvPr/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ïṣļïď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41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42" name="ïṡḻidé"/>
                <p:cNvSpPr/>
                <p:nvPr/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3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47" name="işlíḋè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îš1íḓé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" name="íṧļiḋè"/>
                <p:cNvSpPr/>
                <p:nvPr/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ïṥḻîdê"/>
                <p:cNvSpPr/>
                <p:nvPr/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îşḷiḓê"/>
                <p:cNvSpPr/>
                <p:nvPr/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" name="îṩľíḓê"/>
          <p:cNvSpPr/>
          <p:nvPr/>
        </p:nvSpPr>
        <p:spPr>
          <a:xfrm>
            <a:off x="3917753" y="1691428"/>
            <a:ext cx="1949941" cy="4222597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73" name="îŝľíḋe"/>
          <p:cNvGrpSpPr/>
          <p:nvPr/>
        </p:nvGrpSpPr>
        <p:grpSpPr>
          <a:xfrm>
            <a:off x="6102028" y="1578463"/>
            <a:ext cx="8133437" cy="4467991"/>
            <a:chOff x="1598398" y="1130299"/>
            <a:chExt cx="9553409" cy="5246307"/>
          </a:xfrm>
        </p:grpSpPr>
        <p:grpSp>
          <p:nvGrpSpPr>
            <p:cNvPr id="74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77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79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0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29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1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3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27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4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5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25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6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87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119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123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0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121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88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113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9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111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109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1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107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9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100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1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105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2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5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ïṧlidê"/>
            <p:cNvSpPr/>
            <p:nvPr/>
          </p:nvSpPr>
          <p:spPr bwMode="auto">
            <a:xfrm>
              <a:off x="10946246" y="1314062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05627" y="479615"/>
            <a:ext cx="38000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Community page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31" y="1712802"/>
            <a:ext cx="1997258" cy="42846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69" y="1691243"/>
            <a:ext cx="1972117" cy="42197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şľïḋê"/>
          <p:cNvSpPr/>
          <p:nvPr/>
        </p:nvSpPr>
        <p:spPr>
          <a:xfrm>
            <a:off x="2682218" y="551462"/>
            <a:ext cx="7869184" cy="1034199"/>
          </a:xfrm>
          <a:prstGeom prst="roundRect">
            <a:avLst>
              <a:gd name="adj" fmla="val 9352"/>
            </a:avLst>
          </a:prstGeom>
          <a:solidFill>
            <a:schemeClr val="bg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ïṣľiḋê"/>
          <p:cNvSpPr txBox="1"/>
          <p:nvPr/>
        </p:nvSpPr>
        <p:spPr>
          <a:xfrm>
            <a:off x="2975029" y="490302"/>
            <a:ext cx="7461799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C4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page, you can click the profile picture or name to jump to the personal information page and edit your personal information.</a:t>
            </a: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C446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adjust the app by clicking Settings.</a:t>
            </a:r>
          </a:p>
        </p:txBody>
      </p:sp>
      <p:sp>
        <p:nvSpPr>
          <p:cNvPr id="18" name="ïṧlidê"/>
          <p:cNvSpPr/>
          <p:nvPr/>
        </p:nvSpPr>
        <p:spPr bwMode="auto">
          <a:xfrm>
            <a:off x="12524630" y="1046178"/>
            <a:ext cx="205561" cy="15094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30" name="îŝľíḋe"/>
          <p:cNvGrpSpPr/>
          <p:nvPr/>
        </p:nvGrpSpPr>
        <p:grpSpPr>
          <a:xfrm>
            <a:off x="2296976" y="1966444"/>
            <a:ext cx="1986533" cy="4151595"/>
            <a:chOff x="1598398" y="1130299"/>
            <a:chExt cx="2606366" cy="5246307"/>
          </a:xfrm>
        </p:grpSpPr>
        <p:grpSp>
          <p:nvGrpSpPr>
            <p:cNvPr id="31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33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35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36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85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39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83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1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81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43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75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79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6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77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4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69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67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65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63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5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56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7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61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2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8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2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50" y="2096509"/>
            <a:ext cx="1812942" cy="3908811"/>
          </a:xfrm>
          <a:prstGeom prst="rect">
            <a:avLst/>
          </a:prstGeom>
        </p:spPr>
      </p:pic>
      <p:grpSp>
        <p:nvGrpSpPr>
          <p:cNvPr id="87" name="îŝľíḋe"/>
          <p:cNvGrpSpPr/>
          <p:nvPr/>
        </p:nvGrpSpPr>
        <p:grpSpPr>
          <a:xfrm>
            <a:off x="5102145" y="1978122"/>
            <a:ext cx="1987708" cy="4151304"/>
            <a:chOff x="1598398" y="1130299"/>
            <a:chExt cx="2606366" cy="5246307"/>
          </a:xfrm>
        </p:grpSpPr>
        <p:grpSp>
          <p:nvGrpSpPr>
            <p:cNvPr id="88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90" name="íṣľiḋè"/>
              <p:cNvSpPr/>
              <p:nvPr/>
            </p:nvSpPr>
            <p:spPr>
              <a:xfrm>
                <a:off x="3322122" y="1191912"/>
                <a:ext cx="2485538" cy="5127509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1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92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93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42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4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96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40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7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8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38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9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100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132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136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7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33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134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35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01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126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7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9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1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2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124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5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3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122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3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04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120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1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2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113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14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118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19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15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89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924" y="2059959"/>
            <a:ext cx="1790151" cy="3923303"/>
          </a:xfrm>
          <a:prstGeom prst="rect">
            <a:avLst/>
          </a:prstGeom>
        </p:spPr>
      </p:pic>
      <p:grpSp>
        <p:nvGrpSpPr>
          <p:cNvPr id="144" name="îŝľíḋe"/>
          <p:cNvGrpSpPr/>
          <p:nvPr/>
        </p:nvGrpSpPr>
        <p:grpSpPr>
          <a:xfrm>
            <a:off x="7814742" y="2000168"/>
            <a:ext cx="1961119" cy="4072618"/>
            <a:chOff x="1598398" y="1130299"/>
            <a:chExt cx="2606366" cy="5246307"/>
          </a:xfrm>
        </p:grpSpPr>
        <p:grpSp>
          <p:nvGrpSpPr>
            <p:cNvPr id="145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147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8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149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50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99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1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2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153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97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4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55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95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56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157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189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193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4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90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191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2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58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183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9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181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2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0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179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0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1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177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8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62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63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6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7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8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69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170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71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175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6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72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46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590" y="2080181"/>
            <a:ext cx="1761672" cy="38806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2922" y="748502"/>
            <a:ext cx="28375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Personal page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0418" y="3580447"/>
            <a:ext cx="5731164" cy="755650"/>
          </a:xfrm>
        </p:spPr>
        <p:txBody>
          <a:bodyPr/>
          <a:lstStyle/>
          <a:p>
            <a:pPr>
              <a:buSzPct val="25000"/>
            </a:pPr>
            <a:r>
              <a:rPr lang="zh-CN" altLang="en-US" sz="48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  <a:t>Effect display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13824" y="2105561"/>
            <a:ext cx="1351652" cy="132343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spc="1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a typeface="+mj-ea"/>
                <a:cs typeface="Arial" panose="020B0604020202020204" pitchFamily="34" charset="0"/>
              </a:rPr>
              <a:t>03</a:t>
            </a:r>
            <a:endParaRPr lang="zh-CN" altLang="en-US" sz="8000" b="1" spc="100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335968" y="3050435"/>
            <a:ext cx="5520063" cy="757130"/>
          </a:xfrm>
        </p:spPr>
        <p:txBody>
          <a:bodyPr/>
          <a:lstStyle/>
          <a:p>
            <a:r>
              <a:rPr lang="en-US" altLang="zh-CN" sz="480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  <a:t>Thank you!</a:t>
            </a:r>
            <a:endParaRPr lang="en-GB" altLang="zh-CN" sz="4800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0418" y="3429000"/>
            <a:ext cx="5731164" cy="1421928"/>
          </a:xfrm>
        </p:spPr>
        <p:txBody>
          <a:bodyPr/>
          <a:lstStyle/>
          <a:p>
            <a:pPr>
              <a:buSzPct val="25000"/>
            </a:pPr>
            <a:r>
              <a:rPr lang="en-US" altLang="zh-CN" sz="4800" b="1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  <a:t>General Introduction</a:t>
            </a:r>
            <a:endParaRPr lang="zh-CN" altLang="en-US" sz="4800" b="1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3824" y="2105561"/>
            <a:ext cx="1351652" cy="132343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spc="1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a typeface="+mj-ea"/>
                <a:cs typeface="Arial" panose="020B0604020202020204" pitchFamily="34" charset="0"/>
              </a:rPr>
              <a:t>01</a:t>
            </a:r>
            <a:endParaRPr lang="zh-CN" altLang="en-US" sz="8000" b="1" spc="100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ea typeface="+mj-ea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80" y="305132"/>
            <a:ext cx="9438640" cy="6247736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46759" y="529543"/>
            <a:ext cx="27038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User Screen Flows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08" y="0"/>
            <a:ext cx="5290784" cy="6858000"/>
          </a:xfrm>
          <a:prstGeom prst="rect">
            <a:avLst/>
          </a:prstGeom>
        </p:spPr>
      </p:pic>
      <p:sp>
        <p:nvSpPr>
          <p:cNvPr id="36" name="矩形: 圆角 35"/>
          <p:cNvSpPr/>
          <p:nvPr/>
        </p:nvSpPr>
        <p:spPr>
          <a:xfrm>
            <a:off x="809740" y="5743682"/>
            <a:ext cx="609600" cy="584775"/>
          </a:xfrm>
          <a:prstGeom prst="roundRect">
            <a:avLst/>
          </a:prstGeom>
          <a:ln>
            <a:solidFill>
              <a:srgbClr val="B01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/>
          <p:cNvSpPr/>
          <p:nvPr/>
        </p:nvSpPr>
        <p:spPr>
          <a:xfrm>
            <a:off x="3825979" y="5743675"/>
            <a:ext cx="609600" cy="584775"/>
          </a:xfrm>
          <a:prstGeom prst="round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2018353" y="5743676"/>
            <a:ext cx="609600" cy="584775"/>
          </a:xfrm>
          <a:prstGeom prst="roundRect">
            <a:avLst/>
          </a:prstGeom>
          <a:solidFill>
            <a:srgbClr val="B41313"/>
          </a:solidFill>
          <a:ln>
            <a:solidFill>
              <a:srgbClr val="B01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/>
          <p:cNvSpPr/>
          <p:nvPr/>
        </p:nvSpPr>
        <p:spPr>
          <a:xfrm>
            <a:off x="2623091" y="5743676"/>
            <a:ext cx="609600" cy="584775"/>
          </a:xfrm>
          <a:prstGeom prst="roundRect">
            <a:avLst/>
          </a:prstGeom>
          <a:solidFill>
            <a:srgbClr val="BD3124"/>
          </a:solidFill>
          <a:ln>
            <a:solidFill>
              <a:srgbClr val="B01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1414478" y="5743680"/>
            <a:ext cx="609600" cy="584775"/>
          </a:xfrm>
          <a:prstGeom prst="roundRect">
            <a:avLst/>
          </a:prstGeom>
          <a:solidFill>
            <a:srgbClr val="BB1E35"/>
          </a:solidFill>
          <a:ln>
            <a:solidFill>
              <a:srgbClr val="B01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/>
          <p:cNvSpPr/>
          <p:nvPr/>
        </p:nvSpPr>
        <p:spPr>
          <a:xfrm>
            <a:off x="3226966" y="5743676"/>
            <a:ext cx="609600" cy="584775"/>
          </a:xfrm>
          <a:prstGeom prst="roundRect">
            <a:avLst/>
          </a:prstGeom>
          <a:solidFill>
            <a:srgbClr val="C44646"/>
          </a:solidFill>
          <a:ln>
            <a:solidFill>
              <a:srgbClr val="B01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0418" y="3429000"/>
            <a:ext cx="5731164" cy="1421928"/>
          </a:xfrm>
        </p:spPr>
        <p:txBody>
          <a:bodyPr/>
          <a:lstStyle/>
          <a:p>
            <a:pPr>
              <a:buSzPct val="25000"/>
            </a:pPr>
            <a:r>
              <a:rPr lang="en-US" altLang="zh-CN" sz="48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  <a:t>Page</a:t>
            </a:r>
            <a:br>
              <a:rPr lang="en-US" altLang="zh-CN" sz="48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</a:br>
            <a:r>
              <a:rPr lang="en-US" altLang="zh-CN" sz="48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</a:rPr>
              <a:t>Introduction</a:t>
            </a:r>
            <a:endParaRPr lang="zh-CN" altLang="en-US" sz="4800" b="1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13824" y="2105561"/>
            <a:ext cx="1351652" cy="132343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spc="100" dirty="0">
                <a:gradFill>
                  <a:gsLst>
                    <a:gs pos="4000">
                      <a:schemeClr val="accent4">
                        <a:lumMod val="40000"/>
                        <a:lumOff val="60000"/>
                      </a:schemeClr>
                    </a:gs>
                    <a:gs pos="32000">
                      <a:schemeClr val="accent2">
                        <a:lumMod val="75000"/>
                      </a:schemeClr>
                    </a:gs>
                  </a:gsLst>
                  <a:lin ang="5400000" scaled="1"/>
                </a:gradFill>
                <a:ea typeface="+mj-ea"/>
                <a:cs typeface="Arial" panose="020B0604020202020204" pitchFamily="34" charset="0"/>
              </a:rPr>
              <a:t>02</a:t>
            </a:r>
            <a:endParaRPr lang="zh-CN" altLang="en-US" sz="8000" b="1" spc="100" dirty="0">
              <a:gradFill>
                <a:gsLst>
                  <a:gs pos="4000">
                    <a:schemeClr val="accent4">
                      <a:lumMod val="40000"/>
                      <a:lumOff val="60000"/>
                    </a:schemeClr>
                  </a:gs>
                  <a:gs pos="32000">
                    <a:schemeClr val="accent2">
                      <a:lumMod val="75000"/>
                    </a:schemeClr>
                  </a:gs>
                </a:gsLst>
                <a:lin ang="5400000" scaled="1"/>
              </a:gradFill>
              <a:ea typeface="+mj-ea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ļ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îṩ1ïḑè"/>
          <p:cNvGrpSpPr/>
          <p:nvPr/>
        </p:nvGrpSpPr>
        <p:grpSpPr>
          <a:xfrm>
            <a:off x="1155469" y="1050603"/>
            <a:ext cx="2606366" cy="5246307"/>
            <a:chOff x="3261708" y="1130299"/>
            <a:chExt cx="2606366" cy="5246307"/>
          </a:xfrm>
        </p:grpSpPr>
        <p:sp>
          <p:nvSpPr>
            <p:cNvPr id="60" name="íṣľiḋè"/>
            <p:cNvSpPr/>
            <p:nvPr/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5" name="îśļîde"/>
              <p:cNvSpPr/>
              <p:nvPr/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6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56" name="íṩḻîḍ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íṥľiď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" name="ïṧ1iďé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" name="íṣ1iḓè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9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54" name="ïṡļîḓê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ï$ḷiḓé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ïSļïďe"/>
              <p:cNvSpPr/>
              <p:nvPr/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52" name="íšḷïḍè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isḻiḍé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" name="îśḷîḓê"/>
              <p:cNvSpPr/>
              <p:nvPr/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13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46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50" name="îśḷiḑê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isľîḑè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48" name="ïṥḷîḍe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îṡḻîḋè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4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40" name="iŝļíḋê"/>
                <p:cNvSpPr/>
                <p:nvPr/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1" name="îs1îďe"/>
                <p:cNvSpPr/>
                <p:nvPr/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íṡ1îḓé"/>
                <p:cNvSpPr/>
                <p:nvPr/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íṡḷïďe"/>
                <p:cNvSpPr/>
                <p:nvPr/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íSľîde"/>
                <p:cNvSpPr/>
                <p:nvPr/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ïṥlïďé"/>
                <p:cNvSpPr/>
                <p:nvPr/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38" name="îṡľïďé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ïşļïďè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36" name="ïs1íḋè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íṣḷíḍê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34" name="íṣḷïďé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ïŝlïḍè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išļïḋé"/>
              <p:cNvSpPr/>
              <p:nvPr/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" name="ïṩľïḑ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ïṡ1íḍê"/>
              <p:cNvSpPr/>
              <p:nvPr/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ïşḻíďe"/>
              <p:cNvSpPr/>
              <p:nvPr/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ïşḷïḋè"/>
              <p:cNvSpPr/>
              <p:nvPr/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íṣľïḋé"/>
              <p:cNvSpPr/>
              <p:nvPr/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ïṣļïď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5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27" name="ïṡḻidé"/>
                <p:cNvSpPr/>
                <p:nvPr/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8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32" name="işlíḋè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îš1íḓé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9" name="íṧļiḋè"/>
                <p:cNvSpPr/>
                <p:nvPr/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ïṥḻîdê"/>
                <p:cNvSpPr/>
                <p:nvPr/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îşḷiḓê"/>
                <p:cNvSpPr/>
                <p:nvPr/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58" name="îṩľíḓê"/>
          <p:cNvSpPr/>
          <p:nvPr/>
        </p:nvSpPr>
        <p:spPr>
          <a:xfrm>
            <a:off x="1313467" y="1194489"/>
            <a:ext cx="2290370" cy="4958166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56" name="ïṥḷîdê"/>
          <p:cNvGrpSpPr/>
          <p:nvPr/>
        </p:nvGrpSpPr>
        <p:grpSpPr>
          <a:xfrm>
            <a:off x="4843423" y="1134976"/>
            <a:ext cx="6078738" cy="1574022"/>
            <a:chOff x="4951072" y="1169037"/>
            <a:chExt cx="6078738" cy="1574022"/>
          </a:xfrm>
        </p:grpSpPr>
        <p:sp>
          <p:nvSpPr>
            <p:cNvPr id="63" name="işľïḋê"/>
            <p:cNvSpPr/>
            <p:nvPr/>
          </p:nvSpPr>
          <p:spPr>
            <a:xfrm>
              <a:off x="4951072" y="1333214"/>
              <a:ext cx="5856627" cy="1384300"/>
            </a:xfrm>
            <a:prstGeom prst="roundRect">
              <a:avLst>
                <a:gd name="adj" fmla="val 9352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4" name="i$ḷîḓê"/>
            <p:cNvGrpSpPr/>
            <p:nvPr/>
          </p:nvGrpSpPr>
          <p:grpSpPr>
            <a:xfrm>
              <a:off x="10585588" y="1169037"/>
              <a:ext cx="444222" cy="444220"/>
              <a:chOff x="3866383" y="1968240"/>
              <a:chExt cx="444222" cy="444220"/>
            </a:xfrm>
          </p:grpSpPr>
          <p:sp>
            <p:nvSpPr>
              <p:cNvPr id="71" name="ïś1iďé"/>
              <p:cNvSpPr/>
              <p:nvPr/>
            </p:nvSpPr>
            <p:spPr>
              <a:xfrm>
                <a:off x="3866383" y="1968240"/>
                <a:ext cx="444222" cy="44422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ïṧlidê"/>
              <p:cNvSpPr/>
              <p:nvPr/>
            </p:nvSpPr>
            <p:spPr bwMode="auto">
              <a:xfrm>
                <a:off x="3985714" y="2113265"/>
                <a:ext cx="205561" cy="154170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</p:grpSp>
        <p:grpSp>
          <p:nvGrpSpPr>
            <p:cNvPr id="139" name="îş1iḋe"/>
            <p:cNvGrpSpPr/>
            <p:nvPr/>
          </p:nvGrpSpPr>
          <p:grpSpPr>
            <a:xfrm>
              <a:off x="5110045" y="1457061"/>
              <a:ext cx="5538572" cy="1285998"/>
              <a:chOff x="5110045" y="1439084"/>
              <a:chExt cx="5538572" cy="1285998"/>
            </a:xfrm>
          </p:grpSpPr>
          <p:sp>
            <p:nvSpPr>
              <p:cNvPr id="66" name="ï$ḻídê"/>
              <p:cNvSpPr txBox="1"/>
              <p:nvPr/>
            </p:nvSpPr>
            <p:spPr>
              <a:xfrm>
                <a:off x="5110153" y="1439084"/>
                <a:ext cx="55384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1"/>
                    </a:solidFill>
                  </a:rPr>
                  <a:t>Login</a:t>
                </a:r>
              </a:p>
            </p:txBody>
          </p:sp>
          <p:sp>
            <p:nvSpPr>
              <p:cNvPr id="138" name="ïṣľiḋê"/>
              <p:cNvSpPr txBox="1"/>
              <p:nvPr/>
            </p:nvSpPr>
            <p:spPr>
              <a:xfrm>
                <a:off x="5110045" y="1969432"/>
                <a:ext cx="5538464" cy="755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Entering the wrong user password will result in an error message</a:t>
                </a:r>
              </a:p>
            </p:txBody>
          </p:sp>
        </p:grpSp>
      </p:grpSp>
      <p:grpSp>
        <p:nvGrpSpPr>
          <p:cNvPr id="154" name="îṡļïḍe"/>
          <p:cNvGrpSpPr/>
          <p:nvPr/>
        </p:nvGrpSpPr>
        <p:grpSpPr>
          <a:xfrm>
            <a:off x="4843423" y="4551562"/>
            <a:ext cx="6078738" cy="1854698"/>
            <a:chOff x="4951072" y="4585623"/>
            <a:chExt cx="6078738" cy="1854698"/>
          </a:xfrm>
        </p:grpSpPr>
        <p:sp>
          <p:nvSpPr>
            <p:cNvPr id="147" name="ïṩľîďé"/>
            <p:cNvSpPr/>
            <p:nvPr/>
          </p:nvSpPr>
          <p:spPr>
            <a:xfrm>
              <a:off x="4951072" y="4749800"/>
              <a:ext cx="5856627" cy="1384300"/>
            </a:xfrm>
            <a:prstGeom prst="roundRect">
              <a:avLst>
                <a:gd name="adj" fmla="val 9352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51" name="îṣlïďè"/>
            <p:cNvGrpSpPr/>
            <p:nvPr/>
          </p:nvGrpSpPr>
          <p:grpSpPr>
            <a:xfrm>
              <a:off x="5109385" y="4722281"/>
              <a:ext cx="5538464" cy="1718040"/>
              <a:chOff x="5109385" y="1287718"/>
              <a:chExt cx="5538464" cy="1718040"/>
            </a:xfrm>
          </p:grpSpPr>
          <p:sp>
            <p:nvSpPr>
              <p:cNvPr id="152" name="íṣļïḋe"/>
              <p:cNvSpPr txBox="1"/>
              <p:nvPr/>
            </p:nvSpPr>
            <p:spPr>
              <a:xfrm>
                <a:off x="5109385" y="1287718"/>
                <a:ext cx="5538464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2"/>
                    </a:solidFill>
                  </a:rPr>
                  <a:t>Animations</a:t>
                </a:r>
              </a:p>
            </p:txBody>
          </p:sp>
          <p:sp>
            <p:nvSpPr>
              <p:cNvPr id="153" name="íŝľiḓè"/>
              <p:cNvSpPr txBox="1"/>
              <p:nvPr/>
            </p:nvSpPr>
            <p:spPr>
              <a:xfrm>
                <a:off x="5109385" y="1667813"/>
                <a:ext cx="5538464" cy="1337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right swipe animation from the landing page to the registration page; There is a sliding down animation from the login page to the home page.</a:t>
                </a:r>
              </a:p>
            </p:txBody>
          </p:sp>
        </p:grpSp>
        <p:grpSp>
          <p:nvGrpSpPr>
            <p:cNvPr id="135" name="iśḻiďê"/>
            <p:cNvGrpSpPr/>
            <p:nvPr/>
          </p:nvGrpSpPr>
          <p:grpSpPr>
            <a:xfrm>
              <a:off x="10585588" y="4585623"/>
              <a:ext cx="444222" cy="444220"/>
              <a:chOff x="4669386" y="1968240"/>
              <a:chExt cx="444222" cy="444220"/>
            </a:xfrm>
          </p:grpSpPr>
          <p:sp>
            <p:nvSpPr>
              <p:cNvPr id="67" name="iśḷíḑe"/>
              <p:cNvSpPr/>
              <p:nvPr/>
            </p:nvSpPr>
            <p:spPr>
              <a:xfrm>
                <a:off x="4669386" y="1968240"/>
                <a:ext cx="444222" cy="44422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ïş1ïḑê"/>
              <p:cNvSpPr/>
              <p:nvPr/>
            </p:nvSpPr>
            <p:spPr bwMode="auto">
              <a:xfrm>
                <a:off x="4788717" y="2104784"/>
                <a:ext cx="205561" cy="171132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55" name="î$lîďe"/>
          <p:cNvGrpSpPr/>
          <p:nvPr/>
        </p:nvGrpSpPr>
        <p:grpSpPr>
          <a:xfrm>
            <a:off x="4843423" y="2843269"/>
            <a:ext cx="6078738" cy="1548477"/>
            <a:chOff x="4951072" y="2988471"/>
            <a:chExt cx="6078738" cy="1548477"/>
          </a:xfrm>
        </p:grpSpPr>
        <p:sp>
          <p:nvSpPr>
            <p:cNvPr id="140" name="ïṩľïďê"/>
            <p:cNvSpPr/>
            <p:nvPr/>
          </p:nvSpPr>
          <p:spPr>
            <a:xfrm>
              <a:off x="4951072" y="3152648"/>
              <a:ext cx="5856627" cy="1384300"/>
            </a:xfrm>
            <a:prstGeom prst="roundRect">
              <a:avLst>
                <a:gd name="adj" fmla="val 9352"/>
              </a:avLst>
            </a:prstGeom>
            <a:solidFill>
              <a:schemeClr val="bg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45" name="isļíde"/>
            <p:cNvSpPr txBox="1"/>
            <p:nvPr/>
          </p:nvSpPr>
          <p:spPr>
            <a:xfrm>
              <a:off x="5109385" y="3592507"/>
              <a:ext cx="5538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3"/>
                  </a:solidFill>
                </a:rPr>
                <a:t>Register</a:t>
              </a:r>
            </a:p>
          </p:txBody>
        </p:sp>
        <p:grpSp>
          <p:nvGrpSpPr>
            <p:cNvPr id="136" name="iŝľíḋe"/>
            <p:cNvGrpSpPr/>
            <p:nvPr/>
          </p:nvGrpSpPr>
          <p:grpSpPr>
            <a:xfrm>
              <a:off x="10585588" y="2988471"/>
              <a:ext cx="444222" cy="444220"/>
              <a:chOff x="5472389" y="1968240"/>
              <a:chExt cx="444222" cy="444220"/>
            </a:xfrm>
          </p:grpSpPr>
          <p:sp>
            <p:nvSpPr>
              <p:cNvPr id="68" name="îṧ1ïďê"/>
              <p:cNvSpPr/>
              <p:nvPr/>
            </p:nvSpPr>
            <p:spPr>
              <a:xfrm>
                <a:off x="5472389" y="1968240"/>
                <a:ext cx="444222" cy="44422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iṧḻîḋê"/>
              <p:cNvSpPr/>
              <p:nvPr/>
            </p:nvSpPr>
            <p:spPr bwMode="auto">
              <a:xfrm>
                <a:off x="5591719" y="2096747"/>
                <a:ext cx="205561" cy="187207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553557" y="424057"/>
            <a:ext cx="50848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Login/registration page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98" y="1176358"/>
            <a:ext cx="2295139" cy="49762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387307" y="4806513"/>
            <a:ext cx="3628857" cy="562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10226" y="1878452"/>
            <a:ext cx="10971548" cy="3695698"/>
            <a:chOff x="736978" y="2073402"/>
            <a:chExt cx="10971548" cy="3695698"/>
          </a:xfrm>
        </p:grpSpPr>
        <p:grpSp>
          <p:nvGrpSpPr>
            <p:cNvPr id="26" name="组合 25"/>
            <p:cNvGrpSpPr/>
            <p:nvPr/>
          </p:nvGrpSpPr>
          <p:grpSpPr>
            <a:xfrm>
              <a:off x="737866" y="2073402"/>
              <a:ext cx="4626847" cy="1533357"/>
              <a:chOff x="737866" y="2073402"/>
              <a:chExt cx="4626847" cy="1533357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737866" y="2073402"/>
                <a:ext cx="4626847" cy="1528249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928896" y="2157689"/>
                <a:ext cx="2920365" cy="1449070"/>
                <a:chOff x="928896" y="2157689"/>
                <a:chExt cx="2920365" cy="1449070"/>
              </a:xfrm>
            </p:grpSpPr>
            <p:sp>
              <p:nvSpPr>
                <p:cNvPr id="5" name="文本框 4"/>
                <p:cNvSpPr txBox="1"/>
                <p:nvPr/>
              </p:nvSpPr>
              <p:spPr>
                <a:xfrm>
                  <a:off x="928896" y="2407879"/>
                  <a:ext cx="2920365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Click the search box, and after the jump animation, it will jump to the search page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932300" y="2157689"/>
                  <a:ext cx="2431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Search</a:t>
                  </a: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7026873" y="2078242"/>
              <a:ext cx="4626845" cy="1528249"/>
              <a:chOff x="7026873" y="2078242"/>
              <a:chExt cx="4626845" cy="152824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026873" y="2078242"/>
                <a:ext cx="4626845" cy="1528249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661866" y="2157722"/>
                <a:ext cx="3777343" cy="1011961"/>
                <a:chOff x="7661866" y="2157722"/>
                <a:chExt cx="3777343" cy="1011961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7661866" y="2662953"/>
                  <a:ext cx="3775097" cy="506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zh-CN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Under development...</a:t>
                  </a: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9766052" y="2157722"/>
                  <a:ext cx="16731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b="1" dirty="0">
                      <a:solidFill>
                        <a:schemeClr val="accent2"/>
                      </a:solidFill>
                    </a:rPr>
                    <a:t>Food mecca</a:t>
                  </a: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736978" y="4198054"/>
              <a:ext cx="4626848" cy="1571046"/>
              <a:chOff x="736978" y="4198054"/>
              <a:chExt cx="4626848" cy="1571046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36978" y="4198054"/>
                <a:ext cx="4626848" cy="1528247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919692" y="4356225"/>
                <a:ext cx="3279775" cy="1412875"/>
                <a:chOff x="919692" y="4356225"/>
                <a:chExt cx="3279775" cy="1412875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919692" y="4356225"/>
                  <a:ext cx="314929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3"/>
                      </a:solidFill>
                    </a:rPr>
                    <a:t>List of eight major cuisines</a:t>
                  </a: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929217" y="4570220"/>
                  <a:ext cx="3270250" cy="1198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Clicking on each cuisine will take you to a list of corresponding cuisines</a:t>
                  </a:r>
                </a:p>
              </p:txBody>
            </p:sp>
          </p:grpSp>
        </p:grpSp>
        <p:grpSp>
          <p:nvGrpSpPr>
            <p:cNvPr id="22" name="组合 21"/>
            <p:cNvGrpSpPr/>
            <p:nvPr/>
          </p:nvGrpSpPr>
          <p:grpSpPr>
            <a:xfrm>
              <a:off x="7081681" y="4240828"/>
              <a:ext cx="4626845" cy="1528248"/>
              <a:chOff x="7081681" y="4240828"/>
              <a:chExt cx="4626845" cy="152824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7081681" y="4240828"/>
                <a:ext cx="4626845" cy="1528248"/>
              </a:xfrm>
              <a:prstGeom prst="rect">
                <a:avLst/>
              </a:prstGeom>
              <a:solidFill>
                <a:schemeClr val="tx2">
                  <a:alpha val="15000"/>
                </a:schemeClr>
              </a:solidFill>
              <a:ln w="190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8424297" y="4356182"/>
                <a:ext cx="3014912" cy="1210759"/>
                <a:chOff x="8424297" y="4356182"/>
                <a:chExt cx="3014912" cy="1210759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8424297" y="4737182"/>
                  <a:ext cx="3012440" cy="829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5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Click to go to the hot food related introduction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0008064" y="4356182"/>
                  <a:ext cx="14311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altLang="zh-CN" b="1" dirty="0">
                      <a:solidFill>
                        <a:srgbClr val="DF3551"/>
                      </a:solidFill>
                    </a:rPr>
                    <a:t>Hot food</a:t>
                  </a:r>
                </a:p>
              </p:txBody>
            </p:sp>
          </p:grpSp>
        </p:grpSp>
      </p:grpSp>
      <p:grpSp>
        <p:nvGrpSpPr>
          <p:cNvPr id="32" name="îŝľíḋe"/>
          <p:cNvGrpSpPr/>
          <p:nvPr/>
        </p:nvGrpSpPr>
        <p:grpSpPr>
          <a:xfrm>
            <a:off x="3878200" y="1591091"/>
            <a:ext cx="2218969" cy="4467991"/>
            <a:chOff x="1598398" y="1130299"/>
            <a:chExt cx="2606366" cy="5246307"/>
          </a:xfrm>
        </p:grpSpPr>
        <p:grpSp>
          <p:nvGrpSpPr>
            <p:cNvPr id="33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59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0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61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62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11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3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65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09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6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67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07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8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69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101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105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02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103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4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70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95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6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7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8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9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0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1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93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4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2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91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3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89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0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4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1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82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83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87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8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84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4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94" name="图片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20" y="1701382"/>
            <a:ext cx="1982651" cy="4240965"/>
          </a:xfrm>
          <a:prstGeom prst="rect">
            <a:avLst/>
          </a:prstGeom>
        </p:spPr>
      </p:pic>
      <p:grpSp>
        <p:nvGrpSpPr>
          <p:cNvPr id="196" name="îṩ1ïḑè"/>
          <p:cNvGrpSpPr/>
          <p:nvPr/>
        </p:nvGrpSpPr>
        <p:grpSpPr>
          <a:xfrm>
            <a:off x="6092481" y="1583361"/>
            <a:ext cx="2218969" cy="4467991"/>
            <a:chOff x="3261708" y="1130299"/>
            <a:chExt cx="2606366" cy="5246307"/>
          </a:xfrm>
        </p:grpSpPr>
        <p:sp>
          <p:nvSpPr>
            <p:cNvPr id="199" name="íṣľiḋè"/>
            <p:cNvSpPr/>
            <p:nvPr/>
          </p:nvSpPr>
          <p:spPr>
            <a:xfrm>
              <a:off x="3322122" y="1191912"/>
              <a:ext cx="2485538" cy="5127508"/>
            </a:xfrm>
            <a:prstGeom prst="roundRect">
              <a:avLst>
                <a:gd name="adj" fmla="val 18200"/>
              </a:avLst>
            </a:prstGeom>
            <a:solidFill>
              <a:schemeClr val="bg1">
                <a:lumMod val="95000"/>
              </a:schemeClr>
            </a:solidFill>
            <a:ln w="12700" cap="rnd">
              <a:noFill/>
              <a:prstDash val="solid"/>
              <a:round/>
            </a:ln>
            <a:effectLst>
              <a:outerShdw blurRad="533400" dist="508000" dir="1800000" algn="ctr" rotWithShape="0">
                <a:srgbClr val="000000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00" name="îşlïḍe"/>
            <p:cNvGrpSpPr/>
            <p:nvPr/>
          </p:nvGrpSpPr>
          <p:grpSpPr>
            <a:xfrm>
              <a:off x="3261708" y="1130299"/>
              <a:ext cx="2606366" cy="5246307"/>
              <a:chOff x="4792725" y="1130299"/>
              <a:chExt cx="2606366" cy="5246307"/>
            </a:xfrm>
          </p:grpSpPr>
          <p:sp>
            <p:nvSpPr>
              <p:cNvPr id="201" name="îśļîde"/>
              <p:cNvSpPr/>
              <p:nvPr/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02" name="iṩľïḍè"/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251" name="íṩḻîḍ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2" name="íṥľiďè"/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3" name="ïṧ1iďé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4" name="íṣ1iḓè"/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205" name="íṥľide"/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249" name="ïṡļîḓê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0" name="ï$ḷiḓé"/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6" name="ïSļïďe"/>
              <p:cNvSpPr/>
              <p:nvPr/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07" name="iślîḍé"/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247" name="íšḷïḍè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8" name="isḻiḍé"/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08" name="îśḷîḓê"/>
              <p:cNvSpPr/>
              <p:nvPr/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/>
              </a:p>
            </p:txBody>
          </p:sp>
          <p:grpSp>
            <p:nvGrpSpPr>
              <p:cNvPr id="209" name="îṥļîḍe"/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241" name="iṣḻîḋé"/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245" name="îśḷiḑê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6" name="isľîḑè"/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2" name="iSḻidé"/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243" name="ïṥḷîḍe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4" name="îṡḻîḋè"/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10" name="ïśľíďê"/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235" name="iŝļíḋê"/>
                <p:cNvSpPr/>
                <p:nvPr/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6" name="îs1îďe"/>
                <p:cNvSpPr/>
                <p:nvPr/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7" name="íṡ1îḓé"/>
                <p:cNvSpPr/>
                <p:nvPr/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8" name="íṡḷïďe"/>
                <p:cNvSpPr/>
                <p:nvPr/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9" name="íSľîde"/>
                <p:cNvSpPr/>
                <p:nvPr/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0" name="ïṥlïďé"/>
                <p:cNvSpPr/>
                <p:nvPr/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1" name="îṥḻîḍé"/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233" name="îṡľïďé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4" name="ïşļïďè"/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2" name="íṧḷîḓe"/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231" name="ïs1íḋè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2" name="íṣḷíḍê"/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3" name="íś1íḋè"/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229" name="íṣḷïďé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0" name="ïŝlïḍè"/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4" name="išļïḋé"/>
              <p:cNvSpPr/>
              <p:nvPr/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15" name="ïṩľïḑ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6" name="ïṡ1íḍê"/>
              <p:cNvSpPr/>
              <p:nvPr/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7" name="ïşḻíďe"/>
              <p:cNvSpPr/>
              <p:nvPr/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8" name="ïşḷïḋè"/>
              <p:cNvSpPr/>
              <p:nvPr/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9" name="íṣľïḋé"/>
              <p:cNvSpPr/>
              <p:nvPr/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0" name="ïṣļïďê"/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21" name="ïsḷíḍê"/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222" name="ïṡḻidé"/>
                <p:cNvSpPr/>
                <p:nvPr/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23" name="í$ľidè"/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227" name="işlíḋè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8" name="îš1íḓé"/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4" name="íṧļiḋè"/>
                <p:cNvSpPr/>
                <p:nvPr/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5" name="ïṥḻîdê"/>
                <p:cNvSpPr/>
                <p:nvPr/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6" name="îşḷiḓê"/>
                <p:cNvSpPr/>
                <p:nvPr/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97" name="îṩľíḓê"/>
          <p:cNvSpPr/>
          <p:nvPr/>
        </p:nvSpPr>
        <p:spPr>
          <a:xfrm>
            <a:off x="6226995" y="1705901"/>
            <a:ext cx="1949941" cy="4222597"/>
          </a:xfrm>
          <a:custGeom>
            <a:avLst/>
            <a:gdLst>
              <a:gd name="connsiteX0" fmla="*/ 531201 w 2290370"/>
              <a:gd name="connsiteY0" fmla="*/ 78 h 4958166"/>
              <a:gd name="connsiteX1" fmla="*/ 564406 w 2290370"/>
              <a:gd name="connsiteY1" fmla="*/ 33282 h 4958166"/>
              <a:gd name="connsiteX2" fmla="*/ 580639 w 2290370"/>
              <a:gd name="connsiteY2" fmla="*/ 107439 h 4958166"/>
              <a:gd name="connsiteX3" fmla="*/ 626572 w 2290370"/>
              <a:gd name="connsiteY3" fmla="*/ 153372 h 4958166"/>
              <a:gd name="connsiteX4" fmla="*/ 711981 w 2290370"/>
              <a:gd name="connsiteY4" fmla="*/ 169605 h 4958166"/>
              <a:gd name="connsiteX5" fmla="*/ 711981 w 2290370"/>
              <a:gd name="connsiteY5" fmla="*/ 169605 h 4958166"/>
              <a:gd name="connsiteX6" fmla="*/ 1578618 w 2290370"/>
              <a:gd name="connsiteY6" fmla="*/ 169605 h 4958166"/>
              <a:gd name="connsiteX7" fmla="*/ 1664027 w 2290370"/>
              <a:gd name="connsiteY7" fmla="*/ 153372 h 4958166"/>
              <a:gd name="connsiteX8" fmla="*/ 1709960 w 2290370"/>
              <a:gd name="connsiteY8" fmla="*/ 107439 h 4958166"/>
              <a:gd name="connsiteX9" fmla="*/ 1726193 w 2290370"/>
              <a:gd name="connsiteY9" fmla="*/ 33282 h 4958166"/>
              <a:gd name="connsiteX10" fmla="*/ 1759398 w 2290370"/>
              <a:gd name="connsiteY10" fmla="*/ 78 h 4958166"/>
              <a:gd name="connsiteX11" fmla="*/ 1759398 w 2290370"/>
              <a:gd name="connsiteY11" fmla="*/ 78 h 4958166"/>
              <a:gd name="connsiteX12" fmla="*/ 2013965 w 2290370"/>
              <a:gd name="connsiteY12" fmla="*/ 78 h 4958166"/>
              <a:gd name="connsiteX13" fmla="*/ 2180172 w 2290370"/>
              <a:gd name="connsiteY13" fmla="*/ 28855 h 4958166"/>
              <a:gd name="connsiteX14" fmla="*/ 2261708 w 2290370"/>
              <a:gd name="connsiteY14" fmla="*/ 110391 h 4958166"/>
              <a:gd name="connsiteX15" fmla="*/ 2290485 w 2290370"/>
              <a:gd name="connsiteY15" fmla="*/ 276597 h 4958166"/>
              <a:gd name="connsiteX16" fmla="*/ 2290485 w 2290370"/>
              <a:gd name="connsiteY16" fmla="*/ 4681725 h 4958166"/>
              <a:gd name="connsiteX17" fmla="*/ 2261708 w 2290370"/>
              <a:gd name="connsiteY17" fmla="*/ 4847932 h 4958166"/>
              <a:gd name="connsiteX18" fmla="*/ 2180172 w 2290370"/>
              <a:gd name="connsiteY18" fmla="*/ 4929467 h 4958166"/>
              <a:gd name="connsiteX19" fmla="*/ 2013965 w 2290370"/>
              <a:gd name="connsiteY19" fmla="*/ 4958244 h 4958166"/>
              <a:gd name="connsiteX20" fmla="*/ 276633 w 2290370"/>
              <a:gd name="connsiteY20" fmla="*/ 4958244 h 4958166"/>
              <a:gd name="connsiteX21" fmla="*/ 110427 w 2290370"/>
              <a:gd name="connsiteY21" fmla="*/ 4929467 h 4958166"/>
              <a:gd name="connsiteX22" fmla="*/ 28891 w 2290370"/>
              <a:gd name="connsiteY22" fmla="*/ 4847932 h 4958166"/>
              <a:gd name="connsiteX23" fmla="*/ 114 w 2290370"/>
              <a:gd name="connsiteY23" fmla="*/ 4681725 h 4958166"/>
              <a:gd name="connsiteX24" fmla="*/ 114 w 2290370"/>
              <a:gd name="connsiteY24" fmla="*/ 276782 h 4958166"/>
              <a:gd name="connsiteX25" fmla="*/ 28891 w 2290370"/>
              <a:gd name="connsiteY25" fmla="*/ 110575 h 4958166"/>
              <a:gd name="connsiteX26" fmla="*/ 110427 w 2290370"/>
              <a:gd name="connsiteY26" fmla="*/ 29040 h 4958166"/>
              <a:gd name="connsiteX27" fmla="*/ 276633 w 2290370"/>
              <a:gd name="connsiteY27" fmla="*/ 78 h 4958166"/>
              <a:gd name="connsiteX28" fmla="*/ 531201 w 2290370"/>
              <a:gd name="connsiteY28" fmla="*/ 78 h 49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290370" h="4958166">
                <a:moveTo>
                  <a:pt x="531201" y="78"/>
                </a:moveTo>
                <a:cubicBezTo>
                  <a:pt x="549464" y="78"/>
                  <a:pt x="563852" y="15020"/>
                  <a:pt x="564406" y="33282"/>
                </a:cubicBezTo>
                <a:cubicBezTo>
                  <a:pt x="565328" y="69992"/>
                  <a:pt x="571046" y="89361"/>
                  <a:pt x="580639" y="107439"/>
                </a:cubicBezTo>
                <a:cubicBezTo>
                  <a:pt x="591338" y="127362"/>
                  <a:pt x="606834" y="142857"/>
                  <a:pt x="626572" y="153372"/>
                </a:cubicBezTo>
                <a:cubicBezTo>
                  <a:pt x="646494" y="164071"/>
                  <a:pt x="667708" y="169605"/>
                  <a:pt x="711981" y="169605"/>
                </a:cubicBezTo>
                <a:lnTo>
                  <a:pt x="711981" y="169605"/>
                </a:lnTo>
                <a:lnTo>
                  <a:pt x="1578618" y="169605"/>
                </a:lnTo>
                <a:cubicBezTo>
                  <a:pt x="1622890" y="169605"/>
                  <a:pt x="1644289" y="163887"/>
                  <a:pt x="1664027" y="153372"/>
                </a:cubicBezTo>
                <a:cubicBezTo>
                  <a:pt x="1683950" y="142673"/>
                  <a:pt x="1699445" y="127177"/>
                  <a:pt x="1709960" y="107439"/>
                </a:cubicBezTo>
                <a:cubicBezTo>
                  <a:pt x="1719552" y="89361"/>
                  <a:pt x="1725086" y="69992"/>
                  <a:pt x="1726193" y="33282"/>
                </a:cubicBezTo>
                <a:cubicBezTo>
                  <a:pt x="1726747" y="15020"/>
                  <a:pt x="1741135" y="78"/>
                  <a:pt x="1759398" y="78"/>
                </a:cubicBezTo>
                <a:lnTo>
                  <a:pt x="1759398" y="78"/>
                </a:lnTo>
                <a:lnTo>
                  <a:pt x="2013965" y="78"/>
                </a:lnTo>
                <a:cubicBezTo>
                  <a:pt x="2110258" y="78"/>
                  <a:pt x="2145123" y="10039"/>
                  <a:pt x="2180172" y="28855"/>
                </a:cubicBezTo>
                <a:cubicBezTo>
                  <a:pt x="2215221" y="47671"/>
                  <a:pt x="2242892" y="75341"/>
                  <a:pt x="2261708" y="110391"/>
                </a:cubicBezTo>
                <a:cubicBezTo>
                  <a:pt x="2280524" y="145624"/>
                  <a:pt x="2290485" y="180489"/>
                  <a:pt x="2290485" y="276597"/>
                </a:cubicBezTo>
                <a:lnTo>
                  <a:pt x="2290485" y="4681725"/>
                </a:lnTo>
                <a:cubicBezTo>
                  <a:pt x="2290485" y="4778018"/>
                  <a:pt x="2280524" y="4812883"/>
                  <a:pt x="2261708" y="4847932"/>
                </a:cubicBezTo>
                <a:cubicBezTo>
                  <a:pt x="2242892" y="4883165"/>
                  <a:pt x="2215221" y="4910651"/>
                  <a:pt x="2180172" y="4929467"/>
                </a:cubicBezTo>
                <a:cubicBezTo>
                  <a:pt x="2144939" y="4948283"/>
                  <a:pt x="2110074" y="4958244"/>
                  <a:pt x="2013965" y="4958244"/>
                </a:cubicBezTo>
                <a:lnTo>
                  <a:pt x="276633" y="4958244"/>
                </a:lnTo>
                <a:cubicBezTo>
                  <a:pt x="180341" y="4958244"/>
                  <a:pt x="145476" y="4948283"/>
                  <a:pt x="110427" y="4929467"/>
                </a:cubicBezTo>
                <a:cubicBezTo>
                  <a:pt x="75193" y="4910651"/>
                  <a:pt x="47707" y="4882981"/>
                  <a:pt x="28891" y="4847932"/>
                </a:cubicBezTo>
                <a:cubicBezTo>
                  <a:pt x="10075" y="4812883"/>
                  <a:pt x="114" y="4777833"/>
                  <a:pt x="114" y="4681725"/>
                </a:cubicBezTo>
                <a:lnTo>
                  <a:pt x="114" y="276782"/>
                </a:lnTo>
                <a:cubicBezTo>
                  <a:pt x="114" y="180489"/>
                  <a:pt x="10075" y="145624"/>
                  <a:pt x="28891" y="110575"/>
                </a:cubicBezTo>
                <a:cubicBezTo>
                  <a:pt x="47707" y="75526"/>
                  <a:pt x="75377" y="47856"/>
                  <a:pt x="110427" y="29040"/>
                </a:cubicBezTo>
                <a:cubicBezTo>
                  <a:pt x="145476" y="10224"/>
                  <a:pt x="180341" y="78"/>
                  <a:pt x="276633" y="78"/>
                </a:cubicBezTo>
                <a:lnTo>
                  <a:pt x="531201" y="78"/>
                </a:lnTo>
                <a:close/>
              </a:path>
            </a:pathLst>
          </a:cu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8" name="ïṧlidê"/>
          <p:cNvSpPr/>
          <p:nvPr/>
        </p:nvSpPr>
        <p:spPr bwMode="auto">
          <a:xfrm>
            <a:off x="14050911" y="1739862"/>
            <a:ext cx="175007" cy="131298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54" name="图片 2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91" y="1708711"/>
            <a:ext cx="1971185" cy="421084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77209" y="478743"/>
            <a:ext cx="2837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Home page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86"/>
          <p:cNvSpPr/>
          <p:nvPr/>
        </p:nvSpPr>
        <p:spPr>
          <a:xfrm>
            <a:off x="1470823" y="2875850"/>
            <a:ext cx="4626845" cy="1523535"/>
          </a:xfrm>
          <a:prstGeom prst="rect">
            <a:avLst/>
          </a:prstGeom>
          <a:solidFill>
            <a:schemeClr val="accent1">
              <a:alpha val="1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7865" y="2871137"/>
            <a:ext cx="4626845" cy="1528248"/>
          </a:xfrm>
          <a:prstGeom prst="rect">
            <a:avLst/>
          </a:prstGeom>
          <a:solidFill>
            <a:schemeClr val="tx2">
              <a:alpha val="1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778635" y="3528695"/>
            <a:ext cx="30264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to jump to a list of different cuisines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782023" y="3093365"/>
            <a:ext cx="2431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Function</a:t>
            </a:r>
          </a:p>
        </p:txBody>
      </p:sp>
      <p:grpSp>
        <p:nvGrpSpPr>
          <p:cNvPr id="3" name="îŝľíḋe"/>
          <p:cNvGrpSpPr/>
          <p:nvPr/>
        </p:nvGrpSpPr>
        <p:grpSpPr>
          <a:xfrm>
            <a:off x="4978584" y="1681016"/>
            <a:ext cx="2218969" cy="4467991"/>
            <a:chOff x="1598398" y="1130299"/>
            <a:chExt cx="2606366" cy="5246307"/>
          </a:xfrm>
        </p:grpSpPr>
        <p:grpSp>
          <p:nvGrpSpPr>
            <p:cNvPr id="30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33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4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35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36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85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7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39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83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1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81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2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43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75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79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6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77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4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69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1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3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5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67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6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65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6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7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63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4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55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56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7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61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2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8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31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44" y="1766968"/>
            <a:ext cx="2026112" cy="428126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829335" y="3528587"/>
            <a:ext cx="36238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horizontally to display local delicacies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721200" y="3101845"/>
            <a:ext cx="273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rgbClr val="DF3551"/>
                </a:solidFill>
              </a:rPr>
              <a:t>Effect of wheel casting</a:t>
            </a:r>
            <a:endParaRPr lang="zh-CN" altLang="en-US" b="1" dirty="0">
              <a:solidFill>
                <a:srgbClr val="DF355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314891" y="452301"/>
            <a:ext cx="6047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List of eight major cuisines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 rot="3620476">
            <a:off x="5015954" y="3015815"/>
            <a:ext cx="1543873" cy="1206166"/>
          </a:xfrm>
          <a:custGeom>
            <a:avLst/>
            <a:gdLst>
              <a:gd name="connsiteX0" fmla="*/ -136 w 4168553"/>
              <a:gd name="connsiteY0" fmla="*/ 3703633 h 3703829"/>
              <a:gd name="connsiteX1" fmla="*/ 2661361 w 4168553"/>
              <a:gd name="connsiteY1" fmla="*/ 1224263 h 3703829"/>
              <a:gd name="connsiteX2" fmla="*/ 1982507 w 4168553"/>
              <a:gd name="connsiteY2" fmla="*/ 1224263 h 3703829"/>
              <a:gd name="connsiteX3" fmla="*/ 3143542 w 4168553"/>
              <a:gd name="connsiteY3" fmla="*/ -196 h 3703829"/>
              <a:gd name="connsiteX4" fmla="*/ 4168418 w 4168553"/>
              <a:gd name="connsiteY4" fmla="*/ 1214177 h 3703829"/>
              <a:gd name="connsiteX5" fmla="*/ 3572190 w 4168553"/>
              <a:gd name="connsiteY5" fmla="*/ 1214177 h 3703829"/>
              <a:gd name="connsiteX6" fmla="*/ -136 w 4168553"/>
              <a:gd name="connsiteY6" fmla="*/ 3703633 h 370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8553" h="3703829">
                <a:moveTo>
                  <a:pt x="-136" y="3703633"/>
                </a:moveTo>
                <a:cubicBezTo>
                  <a:pt x="-136" y="3703633"/>
                  <a:pt x="2114011" y="3056007"/>
                  <a:pt x="2661361" y="1224263"/>
                </a:cubicBezTo>
                <a:lnTo>
                  <a:pt x="1982507" y="1224263"/>
                </a:lnTo>
                <a:lnTo>
                  <a:pt x="3143542" y="-196"/>
                </a:lnTo>
                <a:lnTo>
                  <a:pt x="4168418" y="1214177"/>
                </a:lnTo>
                <a:lnTo>
                  <a:pt x="3572190" y="1214177"/>
                </a:lnTo>
                <a:cubicBezTo>
                  <a:pt x="3572190" y="1214177"/>
                  <a:pt x="2996133" y="3187510"/>
                  <a:pt x="-136" y="370363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61000">
                <a:schemeClr val="accent1"/>
              </a:gs>
            </a:gsLst>
            <a:lin ang="16200000" scaled="0"/>
          </a:gradFill>
          <a:ln w="193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" name="îŝľíḋe"/>
          <p:cNvGrpSpPr/>
          <p:nvPr/>
        </p:nvGrpSpPr>
        <p:grpSpPr>
          <a:xfrm>
            <a:off x="1888537" y="1556634"/>
            <a:ext cx="8133437" cy="4467991"/>
            <a:chOff x="1598398" y="1130299"/>
            <a:chExt cx="9553409" cy="5246307"/>
          </a:xfrm>
        </p:grpSpPr>
        <p:grpSp>
          <p:nvGrpSpPr>
            <p:cNvPr id="5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19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0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21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22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71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3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25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69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6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7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67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8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8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29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61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65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6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2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63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4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0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55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1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53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51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3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49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4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9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41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42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3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47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8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4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ïṧlidê"/>
            <p:cNvSpPr/>
            <p:nvPr/>
          </p:nvSpPr>
          <p:spPr bwMode="auto">
            <a:xfrm>
              <a:off x="10946246" y="1314062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îŝľíḋe"/>
          <p:cNvGrpSpPr/>
          <p:nvPr/>
        </p:nvGrpSpPr>
        <p:grpSpPr>
          <a:xfrm>
            <a:off x="7284066" y="1569202"/>
            <a:ext cx="8133437" cy="4467991"/>
            <a:chOff x="1598398" y="1130299"/>
            <a:chExt cx="9553409" cy="5246307"/>
          </a:xfrm>
        </p:grpSpPr>
        <p:grpSp>
          <p:nvGrpSpPr>
            <p:cNvPr id="74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77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8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79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0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129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1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2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83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127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4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5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125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126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6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87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119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123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4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20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121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22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88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113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4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5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6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7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8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9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111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2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109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10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1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107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8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4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9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100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1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105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6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2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3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4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75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6" name="ïṧlidê"/>
            <p:cNvSpPr/>
            <p:nvPr/>
          </p:nvSpPr>
          <p:spPr bwMode="auto">
            <a:xfrm>
              <a:off x="10946246" y="1314062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2" name="图片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254" y="1662890"/>
            <a:ext cx="1923243" cy="4305334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316" y="1679173"/>
            <a:ext cx="1987728" cy="42225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7209" y="478743"/>
            <a:ext cx="2837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Hot food</a:t>
            </a:r>
          </a:p>
        </p:txBody>
      </p:sp>
    </p:spTree>
    <p:custDataLst>
      <p:tags r:id="rId2"/>
    </p:custData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ļi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îŝľíḋe"/>
          <p:cNvGrpSpPr/>
          <p:nvPr/>
        </p:nvGrpSpPr>
        <p:grpSpPr>
          <a:xfrm>
            <a:off x="1155469" y="1050603"/>
            <a:ext cx="9828690" cy="5321799"/>
            <a:chOff x="1598398" y="1130299"/>
            <a:chExt cx="9672739" cy="5246307"/>
          </a:xfrm>
        </p:grpSpPr>
        <p:grpSp>
          <p:nvGrpSpPr>
            <p:cNvPr id="62" name="îṩ1ïḑè"/>
            <p:cNvGrpSpPr/>
            <p:nvPr/>
          </p:nvGrpSpPr>
          <p:grpSpPr>
            <a:xfrm>
              <a:off x="1598398" y="1130299"/>
              <a:ext cx="2606366" cy="5246307"/>
              <a:chOff x="3261708" y="1130299"/>
              <a:chExt cx="2606366" cy="5246307"/>
            </a:xfrm>
          </p:grpSpPr>
          <p:sp>
            <p:nvSpPr>
              <p:cNvPr id="60" name="íṣľiḋè"/>
              <p:cNvSpPr/>
              <p:nvPr/>
            </p:nvSpPr>
            <p:spPr>
              <a:xfrm>
                <a:off x="3322122" y="1191912"/>
                <a:ext cx="2485538" cy="5127508"/>
              </a:xfrm>
              <a:prstGeom prst="roundRect">
                <a:avLst>
                  <a:gd name="adj" fmla="val 18200"/>
                </a:avLst>
              </a:prstGeom>
              <a:solidFill>
                <a:schemeClr val="bg1">
                  <a:lumMod val="95000"/>
                </a:schemeClr>
              </a:solidFill>
              <a:ln w="12700" cap="rnd">
                <a:noFill/>
                <a:prstDash val="solid"/>
                <a:round/>
              </a:ln>
              <a:effectLst>
                <a:outerShdw blurRad="533400" dist="508000" dir="1800000" algn="ctr" rotWithShape="0">
                  <a:srgbClr val="000000">
                    <a:alpha val="3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" name="îşlïḍe"/>
              <p:cNvGrpSpPr/>
              <p:nvPr/>
            </p:nvGrpSpPr>
            <p:grpSpPr>
              <a:xfrm>
                <a:off x="3261708" y="1130299"/>
                <a:ext cx="2606366" cy="5246307"/>
                <a:chOff x="4792725" y="1130299"/>
                <a:chExt cx="2606366" cy="5246307"/>
              </a:xfrm>
            </p:grpSpPr>
            <p:sp>
              <p:nvSpPr>
                <p:cNvPr id="5" name="îśļîde"/>
                <p:cNvSpPr/>
                <p:nvPr/>
              </p:nvSpPr>
              <p:spPr>
                <a:xfrm>
                  <a:off x="4803793" y="1130299"/>
                  <a:ext cx="2578696" cy="5245938"/>
                </a:xfrm>
                <a:custGeom>
                  <a:avLst/>
                  <a:gdLst>
                    <a:gd name="connsiteX0" fmla="*/ 420624 w 2578696"/>
                    <a:gd name="connsiteY0" fmla="*/ 0 h 5245938"/>
                    <a:gd name="connsiteX1" fmla="*/ 2158325 w 2578696"/>
                    <a:gd name="connsiteY1" fmla="*/ 0 h 5245938"/>
                    <a:gd name="connsiteX2" fmla="*/ 2392416 w 2578696"/>
                    <a:gd name="connsiteY2" fmla="*/ 45748 h 5245938"/>
                    <a:gd name="connsiteX3" fmla="*/ 2532982 w 2578696"/>
                    <a:gd name="connsiteY3" fmla="*/ 186314 h 5245938"/>
                    <a:gd name="connsiteX4" fmla="*/ 2578730 w 2578696"/>
                    <a:gd name="connsiteY4" fmla="*/ 420406 h 5245938"/>
                    <a:gd name="connsiteX5" fmla="*/ 2578730 w 2578696"/>
                    <a:gd name="connsiteY5" fmla="*/ 4825533 h 5245938"/>
                    <a:gd name="connsiteX6" fmla="*/ 2532982 w 2578696"/>
                    <a:gd name="connsiteY6" fmla="*/ 5059625 h 5245938"/>
                    <a:gd name="connsiteX7" fmla="*/ 2392416 w 2578696"/>
                    <a:gd name="connsiteY7" fmla="*/ 5200190 h 5245938"/>
                    <a:gd name="connsiteX8" fmla="*/ 2158325 w 2578696"/>
                    <a:gd name="connsiteY8" fmla="*/ 5245939 h 5245938"/>
                    <a:gd name="connsiteX9" fmla="*/ 420624 w 2578696"/>
                    <a:gd name="connsiteY9" fmla="*/ 5245939 h 5245938"/>
                    <a:gd name="connsiteX10" fmla="*/ 186532 w 2578696"/>
                    <a:gd name="connsiteY10" fmla="*/ 5200190 h 5245938"/>
                    <a:gd name="connsiteX11" fmla="*/ 45967 w 2578696"/>
                    <a:gd name="connsiteY11" fmla="*/ 5059625 h 5245938"/>
                    <a:gd name="connsiteX12" fmla="*/ 34 w 2578696"/>
                    <a:gd name="connsiteY12" fmla="*/ 4825717 h 5245938"/>
                    <a:gd name="connsiteX13" fmla="*/ 34 w 2578696"/>
                    <a:gd name="connsiteY13" fmla="*/ 420590 h 5245938"/>
                    <a:gd name="connsiteX14" fmla="*/ 45782 w 2578696"/>
                    <a:gd name="connsiteY14" fmla="*/ 186498 h 5245938"/>
                    <a:gd name="connsiteX15" fmla="*/ 186348 w 2578696"/>
                    <a:gd name="connsiteY15" fmla="*/ 45933 h 5245938"/>
                    <a:gd name="connsiteX16" fmla="*/ 420624 w 2578696"/>
                    <a:gd name="connsiteY16" fmla="*/ 0 h 5245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8696" h="5245938">
                      <a:moveTo>
                        <a:pt x="420624" y="0"/>
                      </a:moveTo>
                      <a:lnTo>
                        <a:pt x="2158325" y="0"/>
                      </a:lnTo>
                      <a:cubicBezTo>
                        <a:pt x="2267900" y="0"/>
                        <a:pt x="2328774" y="11806"/>
                        <a:pt x="2392416" y="45748"/>
                      </a:cubicBezTo>
                      <a:cubicBezTo>
                        <a:pt x="2452738" y="78031"/>
                        <a:pt x="2500884" y="126177"/>
                        <a:pt x="2532982" y="186314"/>
                      </a:cubicBezTo>
                      <a:cubicBezTo>
                        <a:pt x="2566924" y="249956"/>
                        <a:pt x="2578730" y="310831"/>
                        <a:pt x="2578730" y="420406"/>
                      </a:cubicBezTo>
                      <a:lnTo>
                        <a:pt x="2578730" y="4825533"/>
                      </a:lnTo>
                      <a:cubicBezTo>
                        <a:pt x="2578730" y="4935108"/>
                        <a:pt x="2566924" y="4995983"/>
                        <a:pt x="2532982" y="5059625"/>
                      </a:cubicBezTo>
                      <a:cubicBezTo>
                        <a:pt x="2500700" y="5119946"/>
                        <a:pt x="2452553" y="5168093"/>
                        <a:pt x="2392416" y="5200190"/>
                      </a:cubicBezTo>
                      <a:cubicBezTo>
                        <a:pt x="2328774" y="5234132"/>
                        <a:pt x="2267900" y="5245939"/>
                        <a:pt x="2158325" y="5245939"/>
                      </a:cubicBezTo>
                      <a:lnTo>
                        <a:pt x="420624" y="5245939"/>
                      </a:lnTo>
                      <a:cubicBezTo>
                        <a:pt x="311049" y="5245939"/>
                        <a:pt x="250174" y="5234132"/>
                        <a:pt x="186532" y="5200190"/>
                      </a:cubicBezTo>
                      <a:cubicBezTo>
                        <a:pt x="126211" y="5167908"/>
                        <a:pt x="78065" y="5119761"/>
                        <a:pt x="45967" y="5059625"/>
                      </a:cubicBezTo>
                      <a:cubicBezTo>
                        <a:pt x="11840" y="4996351"/>
                        <a:pt x="34" y="4935292"/>
                        <a:pt x="34" y="4825717"/>
                      </a:cubicBezTo>
                      <a:lnTo>
                        <a:pt x="34" y="420590"/>
                      </a:lnTo>
                      <a:cubicBezTo>
                        <a:pt x="34" y="311015"/>
                        <a:pt x="11840" y="250140"/>
                        <a:pt x="45782" y="186498"/>
                      </a:cubicBezTo>
                      <a:cubicBezTo>
                        <a:pt x="78065" y="126177"/>
                        <a:pt x="126211" y="78031"/>
                        <a:pt x="186348" y="45933"/>
                      </a:cubicBezTo>
                      <a:cubicBezTo>
                        <a:pt x="249990" y="11806"/>
                        <a:pt x="311049" y="0"/>
                        <a:pt x="4206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/>
                    </a:gs>
                    <a:gs pos="41000">
                      <a:schemeClr val="tx1"/>
                    </a:gs>
                    <a:gs pos="6000">
                      <a:schemeClr val="tx1">
                        <a:lumMod val="75000"/>
                        <a:lumOff val="25000"/>
                      </a:schemeClr>
                    </a:gs>
                    <a:gs pos="1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6" name="iṩľïḍè"/>
                <p:cNvGrpSpPr/>
                <p:nvPr/>
              </p:nvGrpSpPr>
              <p:grpSpPr>
                <a:xfrm>
                  <a:off x="4822240" y="1145056"/>
                  <a:ext cx="2549181" cy="5216423"/>
                  <a:chOff x="4822240" y="1145056"/>
                  <a:chExt cx="2549181" cy="5216423"/>
                </a:xfrm>
              </p:grpSpPr>
              <p:sp>
                <p:nvSpPr>
                  <p:cNvPr id="56" name="íṩḻîḍ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C9C6C8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íṥľiďè"/>
                  <p:cNvSpPr/>
                  <p:nvPr/>
                </p:nvSpPr>
                <p:spPr>
                  <a:xfrm>
                    <a:off x="4822240" y="1145056"/>
                    <a:ext cx="2549181" cy="5216423"/>
                  </a:xfrm>
                  <a:custGeom>
                    <a:avLst/>
                    <a:gdLst>
                      <a:gd name="connsiteX0" fmla="*/ 405866 w 2549181"/>
                      <a:gd name="connsiteY0" fmla="*/ 0 h 5216423"/>
                      <a:gd name="connsiteX1" fmla="*/ 2143567 w 2549181"/>
                      <a:gd name="connsiteY1" fmla="*/ 0 h 5216423"/>
                      <a:gd name="connsiteX2" fmla="*/ 2370649 w 2549181"/>
                      <a:gd name="connsiteY2" fmla="*/ 44088 h 5216423"/>
                      <a:gd name="connsiteX3" fmla="*/ 2505127 w 2549181"/>
                      <a:gd name="connsiteY3" fmla="*/ 178566 h 5216423"/>
                      <a:gd name="connsiteX4" fmla="*/ 2549215 w 2549181"/>
                      <a:gd name="connsiteY4" fmla="*/ 405648 h 5216423"/>
                      <a:gd name="connsiteX5" fmla="*/ 2549215 w 2549181"/>
                      <a:gd name="connsiteY5" fmla="*/ 4810775 h 5216423"/>
                      <a:gd name="connsiteX6" fmla="*/ 2505127 w 2549181"/>
                      <a:gd name="connsiteY6" fmla="*/ 5037857 h 5216423"/>
                      <a:gd name="connsiteX7" fmla="*/ 2370649 w 2549181"/>
                      <a:gd name="connsiteY7" fmla="*/ 5172335 h 5216423"/>
                      <a:gd name="connsiteX8" fmla="*/ 2143567 w 2549181"/>
                      <a:gd name="connsiteY8" fmla="*/ 5216423 h 5216423"/>
                      <a:gd name="connsiteX9" fmla="*/ 405866 w 2549181"/>
                      <a:gd name="connsiteY9" fmla="*/ 5216423 h 5216423"/>
                      <a:gd name="connsiteX10" fmla="*/ 178785 w 2549181"/>
                      <a:gd name="connsiteY10" fmla="*/ 5172335 h 5216423"/>
                      <a:gd name="connsiteX11" fmla="*/ 44307 w 2549181"/>
                      <a:gd name="connsiteY11" fmla="*/ 5037857 h 5216423"/>
                      <a:gd name="connsiteX12" fmla="*/ 34 w 2549181"/>
                      <a:gd name="connsiteY12" fmla="*/ 4810960 h 5216423"/>
                      <a:gd name="connsiteX13" fmla="*/ 34 w 2549181"/>
                      <a:gd name="connsiteY13" fmla="*/ 405832 h 5216423"/>
                      <a:gd name="connsiteX14" fmla="*/ 44122 w 2549181"/>
                      <a:gd name="connsiteY14" fmla="*/ 178751 h 5216423"/>
                      <a:gd name="connsiteX15" fmla="*/ 178600 w 2549181"/>
                      <a:gd name="connsiteY15" fmla="*/ 44273 h 5216423"/>
                      <a:gd name="connsiteX16" fmla="*/ 405866 w 2549181"/>
                      <a:gd name="connsiteY16" fmla="*/ 0 h 5216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49181" h="5216423">
                        <a:moveTo>
                          <a:pt x="405866" y="0"/>
                        </a:moveTo>
                        <a:lnTo>
                          <a:pt x="2143567" y="0"/>
                        </a:lnTo>
                        <a:cubicBezTo>
                          <a:pt x="2250744" y="0"/>
                          <a:pt x="2309405" y="11253"/>
                          <a:pt x="2370649" y="44088"/>
                        </a:cubicBezTo>
                        <a:cubicBezTo>
                          <a:pt x="2428388" y="74895"/>
                          <a:pt x="2474321" y="121012"/>
                          <a:pt x="2505127" y="178566"/>
                        </a:cubicBezTo>
                        <a:cubicBezTo>
                          <a:pt x="2537963" y="239810"/>
                          <a:pt x="2549215" y="298471"/>
                          <a:pt x="2549215" y="405648"/>
                        </a:cubicBezTo>
                        <a:lnTo>
                          <a:pt x="2549215" y="4810775"/>
                        </a:lnTo>
                        <a:cubicBezTo>
                          <a:pt x="2549215" y="4917952"/>
                          <a:pt x="2537963" y="4976613"/>
                          <a:pt x="2505127" y="5037857"/>
                        </a:cubicBezTo>
                        <a:cubicBezTo>
                          <a:pt x="2474321" y="5095596"/>
                          <a:pt x="2428203" y="5141529"/>
                          <a:pt x="2370649" y="5172335"/>
                        </a:cubicBezTo>
                        <a:cubicBezTo>
                          <a:pt x="2309405" y="5205171"/>
                          <a:pt x="2250744" y="5216423"/>
                          <a:pt x="2143567" y="5216423"/>
                        </a:cubicBezTo>
                        <a:lnTo>
                          <a:pt x="405866" y="5216423"/>
                        </a:lnTo>
                        <a:cubicBezTo>
                          <a:pt x="298690" y="5216423"/>
                          <a:pt x="240029" y="5205171"/>
                          <a:pt x="178785" y="5172335"/>
                        </a:cubicBezTo>
                        <a:cubicBezTo>
                          <a:pt x="121046" y="5141529"/>
                          <a:pt x="75113" y="5095411"/>
                          <a:pt x="44307" y="5037857"/>
                        </a:cubicBezTo>
                        <a:cubicBezTo>
                          <a:pt x="11287" y="4976982"/>
                          <a:pt x="34" y="4918137"/>
                          <a:pt x="34" y="4810960"/>
                        </a:cubicBezTo>
                        <a:lnTo>
                          <a:pt x="34" y="405832"/>
                        </a:lnTo>
                        <a:cubicBezTo>
                          <a:pt x="34" y="298656"/>
                          <a:pt x="11287" y="239995"/>
                          <a:pt x="44122" y="178751"/>
                        </a:cubicBezTo>
                        <a:cubicBezTo>
                          <a:pt x="74929" y="121012"/>
                          <a:pt x="121046" y="75079"/>
                          <a:pt x="178600" y="44273"/>
                        </a:cubicBezTo>
                        <a:cubicBezTo>
                          <a:pt x="239844" y="11253"/>
                          <a:pt x="298690" y="0"/>
                          <a:pt x="405866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" name="ïṧ1iďé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" name="íṣ1iḓè"/>
                <p:cNvSpPr/>
                <p:nvPr/>
              </p:nvSpPr>
              <p:spPr>
                <a:xfrm>
                  <a:off x="4811171" y="1169037"/>
                  <a:ext cx="2571501" cy="5161266"/>
                </a:xfrm>
                <a:custGeom>
                  <a:avLst/>
                  <a:gdLst>
                    <a:gd name="connsiteX0" fmla="*/ 409371 w 2571501"/>
                    <a:gd name="connsiteY0" fmla="*/ 0 h 5161266"/>
                    <a:gd name="connsiteX1" fmla="*/ 2162199 w 2571501"/>
                    <a:gd name="connsiteY1" fmla="*/ 0 h 5161266"/>
                    <a:gd name="connsiteX2" fmla="*/ 2391310 w 2571501"/>
                    <a:gd name="connsiteY2" fmla="*/ 43535 h 5161266"/>
                    <a:gd name="connsiteX3" fmla="*/ 2527079 w 2571501"/>
                    <a:gd name="connsiteY3" fmla="*/ 176722 h 5161266"/>
                    <a:gd name="connsiteX4" fmla="*/ 2571536 w 2571501"/>
                    <a:gd name="connsiteY4" fmla="*/ 401405 h 5161266"/>
                    <a:gd name="connsiteX5" fmla="*/ 2571536 w 2571501"/>
                    <a:gd name="connsiteY5" fmla="*/ 4759862 h 5161266"/>
                    <a:gd name="connsiteX6" fmla="*/ 2527079 w 2571501"/>
                    <a:gd name="connsiteY6" fmla="*/ 4984546 h 5161266"/>
                    <a:gd name="connsiteX7" fmla="*/ 2391310 w 2571501"/>
                    <a:gd name="connsiteY7" fmla="*/ 5117732 h 5161266"/>
                    <a:gd name="connsiteX8" fmla="*/ 2162199 w 2571501"/>
                    <a:gd name="connsiteY8" fmla="*/ 5161267 h 5161266"/>
                    <a:gd name="connsiteX9" fmla="*/ 409371 w 2571501"/>
                    <a:gd name="connsiteY9" fmla="*/ 5161267 h 5161266"/>
                    <a:gd name="connsiteX10" fmla="*/ 180260 w 2571501"/>
                    <a:gd name="connsiteY10" fmla="*/ 5117732 h 5161266"/>
                    <a:gd name="connsiteX11" fmla="*/ 44491 w 2571501"/>
                    <a:gd name="connsiteY11" fmla="*/ 4984546 h 5161266"/>
                    <a:gd name="connsiteX12" fmla="*/ 34 w 2571501"/>
                    <a:gd name="connsiteY12" fmla="*/ 4759862 h 5161266"/>
                    <a:gd name="connsiteX13" fmla="*/ 34 w 2571501"/>
                    <a:gd name="connsiteY13" fmla="*/ 401590 h 5161266"/>
                    <a:gd name="connsiteX14" fmla="*/ 44491 w 2571501"/>
                    <a:gd name="connsiteY14" fmla="*/ 176906 h 5161266"/>
                    <a:gd name="connsiteX15" fmla="*/ 180260 w 2571501"/>
                    <a:gd name="connsiteY15" fmla="*/ 43719 h 5161266"/>
                    <a:gd name="connsiteX16" fmla="*/ 409371 w 2571501"/>
                    <a:gd name="connsiteY16" fmla="*/ 0 h 516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71501" h="5161266">
                      <a:moveTo>
                        <a:pt x="409371" y="0"/>
                      </a:moveTo>
                      <a:lnTo>
                        <a:pt x="2162199" y="0"/>
                      </a:lnTo>
                      <a:cubicBezTo>
                        <a:pt x="2270298" y="0"/>
                        <a:pt x="2329512" y="11253"/>
                        <a:pt x="2391310" y="43535"/>
                      </a:cubicBezTo>
                      <a:cubicBezTo>
                        <a:pt x="2449417" y="73972"/>
                        <a:pt x="2495904" y="119536"/>
                        <a:pt x="2527079" y="176722"/>
                      </a:cubicBezTo>
                      <a:cubicBezTo>
                        <a:pt x="2560099" y="237228"/>
                        <a:pt x="2571536" y="295335"/>
                        <a:pt x="2571536" y="401405"/>
                      </a:cubicBezTo>
                      <a:lnTo>
                        <a:pt x="2571536" y="4759862"/>
                      </a:lnTo>
                      <a:cubicBezTo>
                        <a:pt x="2571536" y="4865932"/>
                        <a:pt x="2560099" y="4924040"/>
                        <a:pt x="2527079" y="4984546"/>
                      </a:cubicBezTo>
                      <a:cubicBezTo>
                        <a:pt x="2495904" y="5041546"/>
                        <a:pt x="2449602" y="5087110"/>
                        <a:pt x="2391310" y="5117732"/>
                      </a:cubicBezTo>
                      <a:cubicBezTo>
                        <a:pt x="2329512" y="5150199"/>
                        <a:pt x="2270298" y="5161267"/>
                        <a:pt x="2162199" y="5161267"/>
                      </a:cubicBezTo>
                      <a:lnTo>
                        <a:pt x="409371" y="5161267"/>
                      </a:lnTo>
                      <a:cubicBezTo>
                        <a:pt x="301272" y="5161267"/>
                        <a:pt x="242058" y="5150014"/>
                        <a:pt x="180260" y="5117732"/>
                      </a:cubicBezTo>
                      <a:cubicBezTo>
                        <a:pt x="122153" y="5087295"/>
                        <a:pt x="75666" y="5041731"/>
                        <a:pt x="44491" y="4984546"/>
                      </a:cubicBezTo>
                      <a:cubicBezTo>
                        <a:pt x="11471" y="4924040"/>
                        <a:pt x="34" y="4865932"/>
                        <a:pt x="34" y="4759862"/>
                      </a:cubicBezTo>
                      <a:lnTo>
                        <a:pt x="34" y="401590"/>
                      </a:lnTo>
                      <a:cubicBezTo>
                        <a:pt x="34" y="295520"/>
                        <a:pt x="11471" y="237412"/>
                        <a:pt x="44491" y="176906"/>
                      </a:cubicBezTo>
                      <a:cubicBezTo>
                        <a:pt x="75666" y="119905"/>
                        <a:pt x="121968" y="74341"/>
                        <a:pt x="180260" y="43719"/>
                      </a:cubicBezTo>
                      <a:cubicBezTo>
                        <a:pt x="242058" y="11253"/>
                        <a:pt x="301272" y="0"/>
                        <a:pt x="4093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grpSp>
              <p:nvGrpSpPr>
                <p:cNvPr id="9" name="íṥľide"/>
                <p:cNvGrpSpPr/>
                <p:nvPr/>
              </p:nvGrpSpPr>
              <p:grpSpPr>
                <a:xfrm>
                  <a:off x="4853599" y="1159814"/>
                  <a:ext cx="2479082" cy="5187092"/>
                  <a:chOff x="4853599" y="1159814"/>
                  <a:chExt cx="2479082" cy="5187092"/>
                </a:xfrm>
                <a:solidFill>
                  <a:srgbClr val="FFFFFF"/>
                </a:solidFill>
              </p:grpSpPr>
              <p:sp>
                <p:nvSpPr>
                  <p:cNvPr id="54" name="ïṡļîḓê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5" name="ï$ḷiḓé"/>
                  <p:cNvSpPr/>
                  <p:nvPr/>
                </p:nvSpPr>
                <p:spPr>
                  <a:xfrm>
                    <a:off x="4853599" y="1159814"/>
                    <a:ext cx="2479082" cy="5187092"/>
                  </a:xfrm>
                  <a:custGeom>
                    <a:avLst/>
                    <a:gdLst>
                      <a:gd name="connsiteX0" fmla="*/ 394614 w 2479082"/>
                      <a:gd name="connsiteY0" fmla="*/ 0 h 5187092"/>
                      <a:gd name="connsiteX1" fmla="*/ 2084537 w 2479082"/>
                      <a:gd name="connsiteY1" fmla="*/ 0 h 5187092"/>
                      <a:gd name="connsiteX2" fmla="*/ 2305531 w 2479082"/>
                      <a:gd name="connsiteY2" fmla="*/ 43904 h 5187092"/>
                      <a:gd name="connsiteX3" fmla="*/ 2436320 w 2479082"/>
                      <a:gd name="connsiteY3" fmla="*/ 177644 h 5187092"/>
                      <a:gd name="connsiteX4" fmla="*/ 2479117 w 2479082"/>
                      <a:gd name="connsiteY4" fmla="*/ 403434 h 5187092"/>
                      <a:gd name="connsiteX5" fmla="*/ 2479117 w 2479082"/>
                      <a:gd name="connsiteY5" fmla="*/ 4783658 h 5187092"/>
                      <a:gd name="connsiteX6" fmla="*/ 2436320 w 2479082"/>
                      <a:gd name="connsiteY6" fmla="*/ 5009449 h 5187092"/>
                      <a:gd name="connsiteX7" fmla="*/ 2305531 w 2479082"/>
                      <a:gd name="connsiteY7" fmla="*/ 5143189 h 5187092"/>
                      <a:gd name="connsiteX8" fmla="*/ 2084537 w 2479082"/>
                      <a:gd name="connsiteY8" fmla="*/ 5187093 h 5187092"/>
                      <a:gd name="connsiteX9" fmla="*/ 394614 w 2479082"/>
                      <a:gd name="connsiteY9" fmla="*/ 5187093 h 5187092"/>
                      <a:gd name="connsiteX10" fmla="*/ 173620 w 2479082"/>
                      <a:gd name="connsiteY10" fmla="*/ 5143189 h 5187092"/>
                      <a:gd name="connsiteX11" fmla="*/ 42831 w 2479082"/>
                      <a:gd name="connsiteY11" fmla="*/ 5009449 h 5187092"/>
                      <a:gd name="connsiteX12" fmla="*/ 34 w 2479082"/>
                      <a:gd name="connsiteY12" fmla="*/ 4783843 h 5187092"/>
                      <a:gd name="connsiteX13" fmla="*/ 34 w 2479082"/>
                      <a:gd name="connsiteY13" fmla="*/ 403434 h 5187092"/>
                      <a:gd name="connsiteX14" fmla="*/ 42831 w 2479082"/>
                      <a:gd name="connsiteY14" fmla="*/ 177644 h 5187092"/>
                      <a:gd name="connsiteX15" fmla="*/ 173620 w 2479082"/>
                      <a:gd name="connsiteY15" fmla="*/ 43904 h 5187092"/>
                      <a:gd name="connsiteX16" fmla="*/ 394614 w 2479082"/>
                      <a:gd name="connsiteY16" fmla="*/ 0 h 5187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79082" h="5187092">
                        <a:moveTo>
                          <a:pt x="394614" y="0"/>
                        </a:moveTo>
                        <a:lnTo>
                          <a:pt x="2084537" y="0"/>
                        </a:lnTo>
                        <a:cubicBezTo>
                          <a:pt x="2188762" y="0"/>
                          <a:pt x="2245948" y="11253"/>
                          <a:pt x="2305531" y="43904"/>
                        </a:cubicBezTo>
                        <a:cubicBezTo>
                          <a:pt x="2361610" y="74526"/>
                          <a:pt x="2406436" y="120274"/>
                          <a:pt x="2436320" y="177644"/>
                        </a:cubicBezTo>
                        <a:cubicBezTo>
                          <a:pt x="2468233" y="238519"/>
                          <a:pt x="2479117" y="296996"/>
                          <a:pt x="2479117" y="403434"/>
                        </a:cubicBezTo>
                        <a:lnTo>
                          <a:pt x="2479117" y="4783658"/>
                        </a:lnTo>
                        <a:cubicBezTo>
                          <a:pt x="2479117" y="4890282"/>
                          <a:pt x="2468049" y="4948574"/>
                          <a:pt x="2436320" y="5009449"/>
                        </a:cubicBezTo>
                        <a:cubicBezTo>
                          <a:pt x="2406252" y="5066819"/>
                          <a:pt x="2361610" y="5112567"/>
                          <a:pt x="2305531" y="5143189"/>
                        </a:cubicBezTo>
                        <a:cubicBezTo>
                          <a:pt x="2245948" y="5175840"/>
                          <a:pt x="2188947" y="5187093"/>
                          <a:pt x="2084537" y="5187093"/>
                        </a:cubicBezTo>
                        <a:lnTo>
                          <a:pt x="394614" y="5187093"/>
                        </a:lnTo>
                        <a:cubicBezTo>
                          <a:pt x="290389" y="5187093"/>
                          <a:pt x="233203" y="5175840"/>
                          <a:pt x="173620" y="5143189"/>
                        </a:cubicBezTo>
                        <a:cubicBezTo>
                          <a:pt x="117541" y="5112567"/>
                          <a:pt x="72715" y="5066819"/>
                          <a:pt x="42831" y="5009449"/>
                        </a:cubicBezTo>
                        <a:cubicBezTo>
                          <a:pt x="11102" y="4948758"/>
                          <a:pt x="34" y="4890282"/>
                          <a:pt x="34" y="4783843"/>
                        </a:cubicBezTo>
                        <a:lnTo>
                          <a:pt x="34" y="403434"/>
                        </a:lnTo>
                        <a:cubicBezTo>
                          <a:pt x="34" y="296811"/>
                          <a:pt x="11102" y="238519"/>
                          <a:pt x="42831" y="177644"/>
                        </a:cubicBezTo>
                        <a:cubicBezTo>
                          <a:pt x="72899" y="120274"/>
                          <a:pt x="117541" y="74526"/>
                          <a:pt x="173620" y="43904"/>
                        </a:cubicBezTo>
                        <a:cubicBezTo>
                          <a:pt x="233388" y="11253"/>
                          <a:pt x="290389" y="0"/>
                          <a:pt x="3946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" name="ïSļïďe"/>
                <p:cNvSpPr/>
                <p:nvPr/>
              </p:nvSpPr>
              <p:spPr>
                <a:xfrm>
                  <a:off x="4843454" y="1171804"/>
                  <a:ext cx="2506937" cy="5163295"/>
                </a:xfrm>
                <a:custGeom>
                  <a:avLst/>
                  <a:gdLst>
                    <a:gd name="connsiteX0" fmla="*/ 2127887 w 2506937"/>
                    <a:gd name="connsiteY0" fmla="*/ 0 h 5163295"/>
                    <a:gd name="connsiteX1" fmla="*/ 2342425 w 2506937"/>
                    <a:gd name="connsiteY1" fmla="*/ 40952 h 5163295"/>
                    <a:gd name="connsiteX2" fmla="*/ 2466020 w 2506937"/>
                    <a:gd name="connsiteY2" fmla="*/ 164547 h 5163295"/>
                    <a:gd name="connsiteX3" fmla="*/ 2506972 w 2506937"/>
                    <a:gd name="connsiteY3" fmla="*/ 379084 h 5163295"/>
                    <a:gd name="connsiteX4" fmla="*/ 2506972 w 2506937"/>
                    <a:gd name="connsiteY4" fmla="*/ 379084 h 5163295"/>
                    <a:gd name="connsiteX5" fmla="*/ 2506972 w 2506937"/>
                    <a:gd name="connsiteY5" fmla="*/ 4784212 h 5163295"/>
                    <a:gd name="connsiteX6" fmla="*/ 2466020 w 2506937"/>
                    <a:gd name="connsiteY6" fmla="*/ 4998750 h 5163295"/>
                    <a:gd name="connsiteX7" fmla="*/ 2342425 w 2506937"/>
                    <a:gd name="connsiteY7" fmla="*/ 5122344 h 5163295"/>
                    <a:gd name="connsiteX8" fmla="*/ 2127887 w 2506937"/>
                    <a:gd name="connsiteY8" fmla="*/ 5163296 h 5163295"/>
                    <a:gd name="connsiteX9" fmla="*/ 2127887 w 2506937"/>
                    <a:gd name="connsiteY9" fmla="*/ 5163296 h 5163295"/>
                    <a:gd name="connsiteX10" fmla="*/ 379118 w 2506937"/>
                    <a:gd name="connsiteY10" fmla="*/ 5163296 h 5163295"/>
                    <a:gd name="connsiteX11" fmla="*/ 164581 w 2506937"/>
                    <a:gd name="connsiteY11" fmla="*/ 5122344 h 5163295"/>
                    <a:gd name="connsiteX12" fmla="*/ 40986 w 2506937"/>
                    <a:gd name="connsiteY12" fmla="*/ 4998750 h 5163295"/>
                    <a:gd name="connsiteX13" fmla="*/ 34 w 2506937"/>
                    <a:gd name="connsiteY13" fmla="*/ 4784212 h 5163295"/>
                    <a:gd name="connsiteX14" fmla="*/ 34 w 2506937"/>
                    <a:gd name="connsiteY14" fmla="*/ 4784212 h 5163295"/>
                    <a:gd name="connsiteX15" fmla="*/ 34 w 2506937"/>
                    <a:gd name="connsiteY15" fmla="*/ 379084 h 5163295"/>
                    <a:gd name="connsiteX16" fmla="*/ 40986 w 2506937"/>
                    <a:gd name="connsiteY16" fmla="*/ 164547 h 5163295"/>
                    <a:gd name="connsiteX17" fmla="*/ 164581 w 2506937"/>
                    <a:gd name="connsiteY17" fmla="*/ 40952 h 5163295"/>
                    <a:gd name="connsiteX18" fmla="*/ 379118 w 2506937"/>
                    <a:gd name="connsiteY18" fmla="*/ 0 h 5163295"/>
                    <a:gd name="connsiteX19" fmla="*/ 379118 w 2506937"/>
                    <a:gd name="connsiteY19" fmla="*/ 0 h 5163295"/>
                    <a:gd name="connsiteX20" fmla="*/ 2127887 w 2506937"/>
                    <a:gd name="connsiteY20" fmla="*/ 0 h 5163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506937" h="5163295">
                      <a:moveTo>
                        <a:pt x="2127887" y="0"/>
                      </a:moveTo>
                      <a:cubicBezTo>
                        <a:pt x="2230821" y="0"/>
                        <a:pt x="2285424" y="10515"/>
                        <a:pt x="2342425" y="40952"/>
                      </a:cubicBezTo>
                      <a:cubicBezTo>
                        <a:pt x="2395368" y="69360"/>
                        <a:pt x="2437611" y="111604"/>
                        <a:pt x="2466020" y="164547"/>
                      </a:cubicBezTo>
                      <a:cubicBezTo>
                        <a:pt x="2496457" y="221548"/>
                        <a:pt x="2506972" y="276151"/>
                        <a:pt x="2506972" y="379084"/>
                      </a:cubicBezTo>
                      <a:lnTo>
                        <a:pt x="2506972" y="379084"/>
                      </a:lnTo>
                      <a:lnTo>
                        <a:pt x="2506972" y="4784212"/>
                      </a:lnTo>
                      <a:cubicBezTo>
                        <a:pt x="2506972" y="4887146"/>
                        <a:pt x="2496457" y="4941748"/>
                        <a:pt x="2466020" y="4998750"/>
                      </a:cubicBezTo>
                      <a:cubicBezTo>
                        <a:pt x="2437611" y="5051692"/>
                        <a:pt x="2395368" y="5093936"/>
                        <a:pt x="2342425" y="5122344"/>
                      </a:cubicBezTo>
                      <a:cubicBezTo>
                        <a:pt x="2285424" y="5152782"/>
                        <a:pt x="2230821" y="5163296"/>
                        <a:pt x="2127887" y="5163296"/>
                      </a:cubicBezTo>
                      <a:lnTo>
                        <a:pt x="2127887" y="5163296"/>
                      </a:lnTo>
                      <a:lnTo>
                        <a:pt x="379118" y="5163296"/>
                      </a:lnTo>
                      <a:cubicBezTo>
                        <a:pt x="276185" y="5163296"/>
                        <a:pt x="221582" y="5152782"/>
                        <a:pt x="164581" y="5122344"/>
                      </a:cubicBezTo>
                      <a:cubicBezTo>
                        <a:pt x="111638" y="5093936"/>
                        <a:pt x="69394" y="5051692"/>
                        <a:pt x="40986" y="4998750"/>
                      </a:cubicBezTo>
                      <a:cubicBezTo>
                        <a:pt x="10549" y="4941748"/>
                        <a:pt x="34" y="4887146"/>
                        <a:pt x="34" y="4784212"/>
                      </a:cubicBezTo>
                      <a:lnTo>
                        <a:pt x="34" y="4784212"/>
                      </a:lnTo>
                      <a:lnTo>
                        <a:pt x="34" y="379084"/>
                      </a:lnTo>
                      <a:cubicBezTo>
                        <a:pt x="34" y="276151"/>
                        <a:pt x="10549" y="221548"/>
                        <a:pt x="40986" y="164547"/>
                      </a:cubicBezTo>
                      <a:cubicBezTo>
                        <a:pt x="69394" y="111604"/>
                        <a:pt x="111638" y="69360"/>
                        <a:pt x="164581" y="40952"/>
                      </a:cubicBezTo>
                      <a:cubicBezTo>
                        <a:pt x="221582" y="10515"/>
                        <a:pt x="276185" y="0"/>
                        <a:pt x="379118" y="0"/>
                      </a:cubicBezTo>
                      <a:lnTo>
                        <a:pt x="379118" y="0"/>
                      </a:lnTo>
                      <a:lnTo>
                        <a:pt x="2127887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5521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" name="iślîḍé"/>
                <p:cNvGrpSpPr/>
                <p:nvPr/>
              </p:nvGrpSpPr>
              <p:grpSpPr>
                <a:xfrm>
                  <a:off x="4868357" y="1196707"/>
                  <a:ext cx="2457130" cy="5113489"/>
                  <a:chOff x="4868357" y="1196707"/>
                  <a:chExt cx="2457130" cy="5113489"/>
                </a:xfrm>
              </p:grpSpPr>
              <p:sp>
                <p:nvSpPr>
                  <p:cNvPr id="52" name="íšḷïḍè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3" name="isḻiḍé"/>
                  <p:cNvSpPr/>
                  <p:nvPr/>
                </p:nvSpPr>
                <p:spPr>
                  <a:xfrm>
                    <a:off x="4868357" y="1196707"/>
                    <a:ext cx="2457130" cy="5113489"/>
                  </a:xfrm>
                  <a:custGeom>
                    <a:avLst/>
                    <a:gdLst>
                      <a:gd name="connsiteX0" fmla="*/ 355875 w 2457130"/>
                      <a:gd name="connsiteY0" fmla="*/ 0 h 5113489"/>
                      <a:gd name="connsiteX1" fmla="*/ 2101508 w 2457130"/>
                      <a:gd name="connsiteY1" fmla="*/ 0 h 5113489"/>
                      <a:gd name="connsiteX2" fmla="*/ 2305162 w 2457130"/>
                      <a:gd name="connsiteY2" fmla="*/ 38001 h 5113489"/>
                      <a:gd name="connsiteX3" fmla="*/ 2418980 w 2457130"/>
                      <a:gd name="connsiteY3" fmla="*/ 151449 h 5113489"/>
                      <a:gd name="connsiteX4" fmla="*/ 2457165 w 2457130"/>
                      <a:gd name="connsiteY4" fmla="*/ 354181 h 5113489"/>
                      <a:gd name="connsiteX5" fmla="*/ 2457165 w 2457130"/>
                      <a:gd name="connsiteY5" fmla="*/ 4759308 h 5113489"/>
                      <a:gd name="connsiteX6" fmla="*/ 2418980 w 2457130"/>
                      <a:gd name="connsiteY6" fmla="*/ 4962040 h 5113489"/>
                      <a:gd name="connsiteX7" fmla="*/ 2305162 w 2457130"/>
                      <a:gd name="connsiteY7" fmla="*/ 5075489 h 5113489"/>
                      <a:gd name="connsiteX8" fmla="*/ 2101508 w 2457130"/>
                      <a:gd name="connsiteY8" fmla="*/ 5113489 h 5113489"/>
                      <a:gd name="connsiteX9" fmla="*/ 355875 w 2457130"/>
                      <a:gd name="connsiteY9" fmla="*/ 5113489 h 5113489"/>
                      <a:gd name="connsiteX10" fmla="*/ 152221 w 2457130"/>
                      <a:gd name="connsiteY10" fmla="*/ 5075489 h 5113489"/>
                      <a:gd name="connsiteX11" fmla="*/ 38404 w 2457130"/>
                      <a:gd name="connsiteY11" fmla="*/ 4962040 h 5113489"/>
                      <a:gd name="connsiteX12" fmla="*/ 34 w 2457130"/>
                      <a:gd name="connsiteY12" fmla="*/ 4759308 h 5113489"/>
                      <a:gd name="connsiteX13" fmla="*/ 34 w 2457130"/>
                      <a:gd name="connsiteY13" fmla="*/ 354181 h 5113489"/>
                      <a:gd name="connsiteX14" fmla="*/ 38219 w 2457130"/>
                      <a:gd name="connsiteY14" fmla="*/ 151449 h 5113489"/>
                      <a:gd name="connsiteX15" fmla="*/ 152037 w 2457130"/>
                      <a:gd name="connsiteY15" fmla="*/ 38001 h 5113489"/>
                      <a:gd name="connsiteX16" fmla="*/ 355875 w 2457130"/>
                      <a:gd name="connsiteY16" fmla="*/ 0 h 5113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457130" h="5113489">
                        <a:moveTo>
                          <a:pt x="355875" y="0"/>
                        </a:moveTo>
                        <a:lnTo>
                          <a:pt x="2101508" y="0"/>
                        </a:lnTo>
                        <a:cubicBezTo>
                          <a:pt x="2200199" y="0"/>
                          <a:pt x="2251482" y="9408"/>
                          <a:pt x="2305162" y="38001"/>
                        </a:cubicBezTo>
                        <a:cubicBezTo>
                          <a:pt x="2354047" y="64011"/>
                          <a:pt x="2392970" y="102749"/>
                          <a:pt x="2418980" y="151449"/>
                        </a:cubicBezTo>
                        <a:cubicBezTo>
                          <a:pt x="2447757" y="204945"/>
                          <a:pt x="2457165" y="256043"/>
                          <a:pt x="2457165" y="354181"/>
                        </a:cubicBezTo>
                        <a:lnTo>
                          <a:pt x="2457165" y="4759308"/>
                        </a:lnTo>
                        <a:cubicBezTo>
                          <a:pt x="2457165" y="4857631"/>
                          <a:pt x="2447757" y="4908729"/>
                          <a:pt x="2418980" y="4962040"/>
                        </a:cubicBezTo>
                        <a:cubicBezTo>
                          <a:pt x="2392785" y="5010740"/>
                          <a:pt x="2354047" y="5049294"/>
                          <a:pt x="2305162" y="5075489"/>
                        </a:cubicBezTo>
                        <a:cubicBezTo>
                          <a:pt x="2251482" y="5104081"/>
                          <a:pt x="2200199" y="5113489"/>
                          <a:pt x="2101508" y="5113489"/>
                        </a:cubicBezTo>
                        <a:lnTo>
                          <a:pt x="355875" y="5113489"/>
                        </a:lnTo>
                        <a:cubicBezTo>
                          <a:pt x="257184" y="5113489"/>
                          <a:pt x="205902" y="5104081"/>
                          <a:pt x="152221" y="5075489"/>
                        </a:cubicBezTo>
                        <a:cubicBezTo>
                          <a:pt x="103337" y="5049479"/>
                          <a:pt x="64414" y="5010740"/>
                          <a:pt x="38404" y="4962040"/>
                        </a:cubicBezTo>
                        <a:cubicBezTo>
                          <a:pt x="9442" y="4908729"/>
                          <a:pt x="34" y="4857631"/>
                          <a:pt x="34" y="4759308"/>
                        </a:cubicBezTo>
                        <a:lnTo>
                          <a:pt x="34" y="354181"/>
                        </a:lnTo>
                        <a:cubicBezTo>
                          <a:pt x="34" y="255859"/>
                          <a:pt x="9442" y="204761"/>
                          <a:pt x="38219" y="151449"/>
                        </a:cubicBezTo>
                        <a:cubicBezTo>
                          <a:pt x="64414" y="102749"/>
                          <a:pt x="103152" y="64195"/>
                          <a:pt x="152037" y="38001"/>
                        </a:cubicBezTo>
                        <a:cubicBezTo>
                          <a:pt x="205717" y="9408"/>
                          <a:pt x="257000" y="0"/>
                          <a:pt x="35587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" name="îśḷîḓê"/>
                <p:cNvSpPr/>
                <p:nvPr/>
              </p:nvSpPr>
              <p:spPr>
                <a:xfrm>
                  <a:off x="4907095" y="1229912"/>
                  <a:ext cx="2379838" cy="5047449"/>
                </a:xfrm>
                <a:custGeom>
                  <a:avLst/>
                  <a:gdLst>
                    <a:gd name="connsiteX0" fmla="*/ 321011 w 2379838"/>
                    <a:gd name="connsiteY0" fmla="*/ 0 h 5047449"/>
                    <a:gd name="connsiteX1" fmla="*/ 2058711 w 2379838"/>
                    <a:gd name="connsiteY1" fmla="*/ 0 h 5047449"/>
                    <a:gd name="connsiteX2" fmla="*/ 2245948 w 2379838"/>
                    <a:gd name="connsiteY2" fmla="*/ 34127 h 5047449"/>
                    <a:gd name="connsiteX3" fmla="*/ 2345746 w 2379838"/>
                    <a:gd name="connsiteY3" fmla="*/ 133925 h 5047449"/>
                    <a:gd name="connsiteX4" fmla="*/ 2379872 w 2379838"/>
                    <a:gd name="connsiteY4" fmla="*/ 321161 h 5047449"/>
                    <a:gd name="connsiteX5" fmla="*/ 2379872 w 2379838"/>
                    <a:gd name="connsiteY5" fmla="*/ 4726289 h 5047449"/>
                    <a:gd name="connsiteX6" fmla="*/ 2345746 w 2379838"/>
                    <a:gd name="connsiteY6" fmla="*/ 4913525 h 5047449"/>
                    <a:gd name="connsiteX7" fmla="*/ 2245948 w 2379838"/>
                    <a:gd name="connsiteY7" fmla="*/ 5013323 h 5047449"/>
                    <a:gd name="connsiteX8" fmla="*/ 2058711 w 2379838"/>
                    <a:gd name="connsiteY8" fmla="*/ 5047449 h 5047449"/>
                    <a:gd name="connsiteX9" fmla="*/ 321011 w 2379838"/>
                    <a:gd name="connsiteY9" fmla="*/ 5047449 h 5047449"/>
                    <a:gd name="connsiteX10" fmla="*/ 133774 w 2379838"/>
                    <a:gd name="connsiteY10" fmla="*/ 5013323 h 5047449"/>
                    <a:gd name="connsiteX11" fmla="*/ 33976 w 2379838"/>
                    <a:gd name="connsiteY11" fmla="*/ 4913525 h 5047449"/>
                    <a:gd name="connsiteX12" fmla="*/ 34 w 2379838"/>
                    <a:gd name="connsiteY12" fmla="*/ 4726104 h 5047449"/>
                    <a:gd name="connsiteX13" fmla="*/ 34 w 2379838"/>
                    <a:gd name="connsiteY13" fmla="*/ 320977 h 5047449"/>
                    <a:gd name="connsiteX14" fmla="*/ 34161 w 2379838"/>
                    <a:gd name="connsiteY14" fmla="*/ 133740 h 5047449"/>
                    <a:gd name="connsiteX15" fmla="*/ 133959 w 2379838"/>
                    <a:gd name="connsiteY15" fmla="*/ 33942 h 5047449"/>
                    <a:gd name="connsiteX16" fmla="*/ 321011 w 2379838"/>
                    <a:gd name="connsiteY16" fmla="*/ 0 h 5047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79838" h="5047449">
                      <a:moveTo>
                        <a:pt x="321011" y="0"/>
                      </a:moveTo>
                      <a:lnTo>
                        <a:pt x="2058711" y="0"/>
                      </a:lnTo>
                      <a:cubicBezTo>
                        <a:pt x="2153160" y="0"/>
                        <a:pt x="2198539" y="8855"/>
                        <a:pt x="2245948" y="34127"/>
                      </a:cubicBezTo>
                      <a:cubicBezTo>
                        <a:pt x="2288744" y="57001"/>
                        <a:pt x="2322687" y="90943"/>
                        <a:pt x="2345746" y="133925"/>
                      </a:cubicBezTo>
                      <a:cubicBezTo>
                        <a:pt x="2371018" y="181149"/>
                        <a:pt x="2379872" y="226713"/>
                        <a:pt x="2379872" y="321161"/>
                      </a:cubicBezTo>
                      <a:lnTo>
                        <a:pt x="2379872" y="4726289"/>
                      </a:lnTo>
                      <a:cubicBezTo>
                        <a:pt x="2379872" y="4820737"/>
                        <a:pt x="2371018" y="4866116"/>
                        <a:pt x="2345746" y="4913525"/>
                      </a:cubicBezTo>
                      <a:cubicBezTo>
                        <a:pt x="2322871" y="4956322"/>
                        <a:pt x="2288929" y="4990264"/>
                        <a:pt x="2245948" y="5013323"/>
                      </a:cubicBezTo>
                      <a:cubicBezTo>
                        <a:pt x="2198724" y="5038595"/>
                        <a:pt x="2153160" y="5047449"/>
                        <a:pt x="2058711" y="5047449"/>
                      </a:cubicBezTo>
                      <a:lnTo>
                        <a:pt x="321011" y="5047449"/>
                      </a:lnTo>
                      <a:cubicBezTo>
                        <a:pt x="226562" y="5047449"/>
                        <a:pt x="181183" y="5038595"/>
                        <a:pt x="133774" y="5013323"/>
                      </a:cubicBezTo>
                      <a:cubicBezTo>
                        <a:pt x="90977" y="4990449"/>
                        <a:pt x="57035" y="4956506"/>
                        <a:pt x="33976" y="4913525"/>
                      </a:cubicBezTo>
                      <a:cubicBezTo>
                        <a:pt x="8889" y="4865932"/>
                        <a:pt x="34" y="4820552"/>
                        <a:pt x="34" y="4726104"/>
                      </a:cubicBezTo>
                      <a:lnTo>
                        <a:pt x="34" y="320977"/>
                      </a:lnTo>
                      <a:cubicBezTo>
                        <a:pt x="34" y="226528"/>
                        <a:pt x="8889" y="181149"/>
                        <a:pt x="34161" y="133740"/>
                      </a:cubicBezTo>
                      <a:cubicBezTo>
                        <a:pt x="57035" y="90943"/>
                        <a:pt x="90977" y="57001"/>
                        <a:pt x="133959" y="33942"/>
                      </a:cubicBezTo>
                      <a:cubicBezTo>
                        <a:pt x="181183" y="8855"/>
                        <a:pt x="226562" y="0"/>
                        <a:pt x="32101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grpSp>
              <p:nvGrpSpPr>
                <p:cNvPr id="13" name="îṥļîḍe"/>
                <p:cNvGrpSpPr/>
                <p:nvPr/>
              </p:nvGrpSpPr>
              <p:grpSpPr>
                <a:xfrm>
                  <a:off x="4868357" y="1235423"/>
                  <a:ext cx="2457112" cy="5037740"/>
                  <a:chOff x="4868357" y="1235423"/>
                  <a:chExt cx="2457112" cy="5037740"/>
                </a:xfrm>
              </p:grpSpPr>
              <p:grpSp>
                <p:nvGrpSpPr>
                  <p:cNvPr id="46" name="iṣḻîḋé"/>
                  <p:cNvGrpSpPr/>
                  <p:nvPr/>
                </p:nvGrpSpPr>
                <p:grpSpPr>
                  <a:xfrm>
                    <a:off x="4868357" y="1235423"/>
                    <a:ext cx="152368" cy="5037740"/>
                    <a:chOff x="4868357" y="1235423"/>
                    <a:chExt cx="152368" cy="5037740"/>
                  </a:xfrm>
                </p:grpSpPr>
                <p:sp>
                  <p:nvSpPr>
                    <p:cNvPr id="50" name="îśḷiḑê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" name="isľîḑè"/>
                    <p:cNvSpPr/>
                    <p:nvPr/>
                  </p:nvSpPr>
                  <p:spPr>
                    <a:xfrm>
                      <a:off x="4868357" y="1235423"/>
                      <a:ext cx="152368" cy="5037740"/>
                    </a:xfrm>
                    <a:custGeom>
                      <a:avLst/>
                      <a:gdLst>
                        <a:gd name="connsiteX0" fmla="*/ 152072 w 152368"/>
                        <a:gd name="connsiteY0" fmla="*/ 5037753 h 5037740"/>
                        <a:gd name="connsiteX1" fmla="*/ 38254 w 152368"/>
                        <a:gd name="connsiteY1" fmla="*/ 4924304 h 5037740"/>
                        <a:gd name="connsiteX2" fmla="*/ 69 w 152368"/>
                        <a:gd name="connsiteY2" fmla="*/ 4721573 h 5037740"/>
                        <a:gd name="connsiteX3" fmla="*/ 69 w 152368"/>
                        <a:gd name="connsiteY3" fmla="*/ 316445 h 5037740"/>
                        <a:gd name="connsiteX4" fmla="*/ 38254 w 152368"/>
                        <a:gd name="connsiteY4" fmla="*/ 113714 h 5037740"/>
                        <a:gd name="connsiteX5" fmla="*/ 152072 w 152368"/>
                        <a:gd name="connsiteY5" fmla="*/ 265 h 5037740"/>
                        <a:gd name="connsiteX6" fmla="*/ 36409 w 152368"/>
                        <a:gd name="connsiteY6" fmla="*/ 297998 h 5037740"/>
                        <a:gd name="connsiteX7" fmla="*/ 36409 w 152368"/>
                        <a:gd name="connsiteY7" fmla="*/ 4740020 h 5037740"/>
                        <a:gd name="connsiteX8" fmla="*/ 152072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72" y="5037753"/>
                          </a:moveTo>
                          <a:cubicBezTo>
                            <a:pt x="103187" y="5011743"/>
                            <a:pt x="64264" y="4973004"/>
                            <a:pt x="38254" y="4924304"/>
                          </a:cubicBezTo>
                          <a:cubicBezTo>
                            <a:pt x="9477" y="4870808"/>
                            <a:pt x="69" y="4819710"/>
                            <a:pt x="69" y="4721573"/>
                          </a:cubicBezTo>
                          <a:lnTo>
                            <a:pt x="69" y="316445"/>
                          </a:lnTo>
                          <a:cubicBezTo>
                            <a:pt x="69" y="218123"/>
                            <a:pt x="9477" y="167025"/>
                            <a:pt x="38254" y="113714"/>
                          </a:cubicBezTo>
                          <a:cubicBezTo>
                            <a:pt x="64449" y="65014"/>
                            <a:pt x="103187" y="26275"/>
                            <a:pt x="152072" y="265"/>
                          </a:cubicBezTo>
                          <a:cubicBezTo>
                            <a:pt x="160004" y="-3978"/>
                            <a:pt x="36409" y="55421"/>
                            <a:pt x="36409" y="297998"/>
                          </a:cubicBezTo>
                          <a:cubicBezTo>
                            <a:pt x="36409" y="1076274"/>
                            <a:pt x="36409" y="3508871"/>
                            <a:pt x="36409" y="4740020"/>
                          </a:cubicBezTo>
                          <a:cubicBezTo>
                            <a:pt x="36409" y="4973373"/>
                            <a:pt x="155761" y="5039782"/>
                            <a:pt x="152072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7" name="iSḻidé"/>
                  <p:cNvGrpSpPr/>
                  <p:nvPr/>
                </p:nvGrpSpPr>
                <p:grpSpPr>
                  <a:xfrm>
                    <a:off x="7173100" y="1235423"/>
                    <a:ext cx="152368" cy="5037740"/>
                    <a:chOff x="7173100" y="1235423"/>
                    <a:chExt cx="152368" cy="5037740"/>
                  </a:xfrm>
                </p:grpSpPr>
                <p:sp>
                  <p:nvSpPr>
                    <p:cNvPr id="48" name="ïṥḷîḍe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îṡḻîḋè"/>
                    <p:cNvSpPr/>
                    <p:nvPr/>
                  </p:nvSpPr>
                  <p:spPr>
                    <a:xfrm rot="10800000" flipV="1">
                      <a:off x="7173100" y="1235423"/>
                      <a:ext cx="152368" cy="5037740"/>
                    </a:xfrm>
                    <a:custGeom>
                      <a:avLst/>
                      <a:gdLst>
                        <a:gd name="connsiteX0" fmla="*/ 152016 w 152368"/>
                        <a:gd name="connsiteY0" fmla="*/ 5037753 h 5037740"/>
                        <a:gd name="connsiteX1" fmla="*/ 38198 w 152368"/>
                        <a:gd name="connsiteY1" fmla="*/ 4924304 h 5037740"/>
                        <a:gd name="connsiteX2" fmla="*/ 13 w 152368"/>
                        <a:gd name="connsiteY2" fmla="*/ 4721573 h 5037740"/>
                        <a:gd name="connsiteX3" fmla="*/ 13 w 152368"/>
                        <a:gd name="connsiteY3" fmla="*/ 316445 h 5037740"/>
                        <a:gd name="connsiteX4" fmla="*/ 38198 w 152368"/>
                        <a:gd name="connsiteY4" fmla="*/ 113714 h 5037740"/>
                        <a:gd name="connsiteX5" fmla="*/ 152016 w 152368"/>
                        <a:gd name="connsiteY5" fmla="*/ 265 h 5037740"/>
                        <a:gd name="connsiteX6" fmla="*/ 36353 w 152368"/>
                        <a:gd name="connsiteY6" fmla="*/ 297998 h 5037740"/>
                        <a:gd name="connsiteX7" fmla="*/ 36353 w 152368"/>
                        <a:gd name="connsiteY7" fmla="*/ 4740020 h 5037740"/>
                        <a:gd name="connsiteX8" fmla="*/ 152016 w 152368"/>
                        <a:gd name="connsiteY8" fmla="*/ 5037753 h 5037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2368" h="5037740">
                          <a:moveTo>
                            <a:pt x="152016" y="5037753"/>
                          </a:moveTo>
                          <a:cubicBezTo>
                            <a:pt x="103131" y="5011743"/>
                            <a:pt x="64208" y="4973004"/>
                            <a:pt x="38198" y="4924304"/>
                          </a:cubicBezTo>
                          <a:cubicBezTo>
                            <a:pt x="9421" y="4870808"/>
                            <a:pt x="13" y="4819710"/>
                            <a:pt x="13" y="4721573"/>
                          </a:cubicBezTo>
                          <a:lnTo>
                            <a:pt x="13" y="316445"/>
                          </a:lnTo>
                          <a:cubicBezTo>
                            <a:pt x="13" y="218123"/>
                            <a:pt x="9421" y="167025"/>
                            <a:pt x="38198" y="113714"/>
                          </a:cubicBezTo>
                          <a:cubicBezTo>
                            <a:pt x="64393" y="65014"/>
                            <a:pt x="103131" y="26460"/>
                            <a:pt x="152016" y="265"/>
                          </a:cubicBezTo>
                          <a:cubicBezTo>
                            <a:pt x="159948" y="-3978"/>
                            <a:pt x="36353" y="55421"/>
                            <a:pt x="36353" y="297998"/>
                          </a:cubicBezTo>
                          <a:cubicBezTo>
                            <a:pt x="36353" y="1076274"/>
                            <a:pt x="36353" y="3508871"/>
                            <a:pt x="36353" y="4740020"/>
                          </a:cubicBezTo>
                          <a:cubicBezTo>
                            <a:pt x="36353" y="4973373"/>
                            <a:pt x="155705" y="5039782"/>
                            <a:pt x="152016" y="5037753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39000">
                          <a:schemeClr val="bg1">
                            <a:lumMod val="75000"/>
                          </a:schemeClr>
                        </a:gs>
                        <a:gs pos="2000">
                          <a:schemeClr val="tx1">
                            <a:lumMod val="75000"/>
                            <a:lumOff val="25000"/>
                          </a:schemeClr>
                        </a:gs>
                        <a:gs pos="1000">
                          <a:schemeClr val="bg1">
                            <a:lumMod val="8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98000">
                          <a:schemeClr val="tx1">
                            <a:lumMod val="75000"/>
                            <a:lumOff val="25000"/>
                          </a:schemeClr>
                        </a:gs>
                        <a:gs pos="99000">
                          <a:schemeClr val="bg1">
                            <a:lumMod val="75000"/>
                          </a:schemeClr>
                        </a:gs>
                      </a:gsLst>
                      <a:lin ang="0" scaled="0"/>
                    </a:gradFill>
                    <a:ln w="4833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noAutofit/>
                    </a:bodyPr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14" name="ïśľíďê"/>
                <p:cNvGrpSpPr/>
                <p:nvPr/>
              </p:nvGrpSpPr>
              <p:grpSpPr>
                <a:xfrm>
                  <a:off x="4803793" y="1130299"/>
                  <a:ext cx="2578880" cy="5246307"/>
                  <a:chOff x="4803793" y="1130299"/>
                  <a:chExt cx="2578880" cy="5246307"/>
                </a:xfrm>
                <a:solidFill>
                  <a:srgbClr val="000000"/>
                </a:solidFill>
              </p:grpSpPr>
              <p:sp>
                <p:nvSpPr>
                  <p:cNvPr id="40" name="iŝļíḋê"/>
                  <p:cNvSpPr/>
                  <p:nvPr/>
                </p:nvSpPr>
                <p:spPr>
                  <a:xfrm>
                    <a:off x="4803793" y="1593316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îs1îďe"/>
                  <p:cNvSpPr/>
                  <p:nvPr/>
                </p:nvSpPr>
                <p:spPr>
                  <a:xfrm>
                    <a:off x="7347624" y="1593316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2" name="íṡ1îḓé"/>
                  <p:cNvSpPr/>
                  <p:nvPr/>
                </p:nvSpPr>
                <p:spPr>
                  <a:xfrm>
                    <a:off x="4803793" y="5882228"/>
                    <a:ext cx="42427" cy="31359"/>
                  </a:xfrm>
                  <a:custGeom>
                    <a:avLst/>
                    <a:gdLst>
                      <a:gd name="connsiteX0" fmla="*/ 34 w 42427"/>
                      <a:gd name="connsiteY0" fmla="*/ 0 h 31359"/>
                      <a:gd name="connsiteX1" fmla="*/ 42462 w 42427"/>
                      <a:gd name="connsiteY1" fmla="*/ 0 h 31359"/>
                      <a:gd name="connsiteX2" fmla="*/ 42462 w 42427"/>
                      <a:gd name="connsiteY2" fmla="*/ 31360 h 31359"/>
                      <a:gd name="connsiteX3" fmla="*/ 34 w 42427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27" h="31359">
                        <a:moveTo>
                          <a:pt x="34" y="0"/>
                        </a:moveTo>
                        <a:lnTo>
                          <a:pt x="42462" y="0"/>
                        </a:lnTo>
                        <a:lnTo>
                          <a:pt x="42462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íṡḷïďe"/>
                  <p:cNvSpPr/>
                  <p:nvPr/>
                </p:nvSpPr>
                <p:spPr>
                  <a:xfrm>
                    <a:off x="7347624" y="5882228"/>
                    <a:ext cx="35049" cy="31359"/>
                  </a:xfrm>
                  <a:custGeom>
                    <a:avLst/>
                    <a:gdLst>
                      <a:gd name="connsiteX0" fmla="*/ 34 w 35049"/>
                      <a:gd name="connsiteY0" fmla="*/ 0 h 31359"/>
                      <a:gd name="connsiteX1" fmla="*/ 35083 w 35049"/>
                      <a:gd name="connsiteY1" fmla="*/ 0 h 31359"/>
                      <a:gd name="connsiteX2" fmla="*/ 35083 w 35049"/>
                      <a:gd name="connsiteY2" fmla="*/ 31360 h 31359"/>
                      <a:gd name="connsiteX3" fmla="*/ 34 w 35049"/>
                      <a:gd name="connsiteY3" fmla="*/ 31360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049" h="31359">
                        <a:moveTo>
                          <a:pt x="34" y="0"/>
                        </a:moveTo>
                        <a:lnTo>
                          <a:pt x="35083" y="0"/>
                        </a:lnTo>
                        <a:lnTo>
                          <a:pt x="35083" y="31360"/>
                        </a:lnTo>
                        <a:lnTo>
                          <a:pt x="34" y="313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íSľîde"/>
                  <p:cNvSpPr/>
                  <p:nvPr/>
                </p:nvSpPr>
                <p:spPr>
                  <a:xfrm>
                    <a:off x="6895674" y="1130299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ïṥlïďé"/>
                  <p:cNvSpPr/>
                  <p:nvPr/>
                </p:nvSpPr>
                <p:spPr>
                  <a:xfrm>
                    <a:off x="5266811" y="6334178"/>
                    <a:ext cx="31359" cy="42427"/>
                  </a:xfrm>
                  <a:custGeom>
                    <a:avLst/>
                    <a:gdLst>
                      <a:gd name="connsiteX0" fmla="*/ 34 w 31359"/>
                      <a:gd name="connsiteY0" fmla="*/ 0 h 42427"/>
                      <a:gd name="connsiteX1" fmla="*/ 31394 w 31359"/>
                      <a:gd name="connsiteY1" fmla="*/ 0 h 42427"/>
                      <a:gd name="connsiteX2" fmla="*/ 31394 w 31359"/>
                      <a:gd name="connsiteY2" fmla="*/ 42428 h 42427"/>
                      <a:gd name="connsiteX3" fmla="*/ 34 w 31359"/>
                      <a:gd name="connsiteY3" fmla="*/ 42428 h 42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359" h="42427">
                        <a:moveTo>
                          <a:pt x="34" y="0"/>
                        </a:moveTo>
                        <a:lnTo>
                          <a:pt x="31394" y="0"/>
                        </a:lnTo>
                        <a:lnTo>
                          <a:pt x="31394" y="42428"/>
                        </a:lnTo>
                        <a:lnTo>
                          <a:pt x="34" y="424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" name="îṥḻîḍé"/>
                <p:cNvGrpSpPr/>
                <p:nvPr/>
              </p:nvGrpSpPr>
              <p:grpSpPr>
                <a:xfrm>
                  <a:off x="4792725" y="1779630"/>
                  <a:ext cx="20373" cy="184469"/>
                  <a:chOff x="4792725" y="1779630"/>
                  <a:chExt cx="20373" cy="184469"/>
                </a:xfrm>
              </p:grpSpPr>
              <p:sp>
                <p:nvSpPr>
                  <p:cNvPr id="38" name="îṡľïďé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ïşļïďè"/>
                  <p:cNvSpPr/>
                  <p:nvPr/>
                </p:nvSpPr>
                <p:spPr>
                  <a:xfrm>
                    <a:off x="4792725" y="1779630"/>
                    <a:ext cx="20373" cy="184469"/>
                  </a:xfrm>
                  <a:custGeom>
                    <a:avLst/>
                    <a:gdLst>
                      <a:gd name="connsiteX0" fmla="*/ 12941 w 20373"/>
                      <a:gd name="connsiteY0" fmla="*/ 352 h 184469"/>
                      <a:gd name="connsiteX1" fmla="*/ 28 w 20373"/>
                      <a:gd name="connsiteY1" fmla="*/ 13265 h 184469"/>
                      <a:gd name="connsiteX2" fmla="*/ 28 w 20373"/>
                      <a:gd name="connsiteY2" fmla="*/ 171908 h 184469"/>
                      <a:gd name="connsiteX3" fmla="*/ 12941 w 20373"/>
                      <a:gd name="connsiteY3" fmla="*/ 184821 h 184469"/>
                      <a:gd name="connsiteX4" fmla="*/ 20320 w 20373"/>
                      <a:gd name="connsiteY4" fmla="*/ 184821 h 184469"/>
                      <a:gd name="connsiteX5" fmla="*/ 20320 w 20373"/>
                      <a:gd name="connsiteY5" fmla="*/ 352 h 184469"/>
                      <a:gd name="connsiteX6" fmla="*/ 12941 w 20373"/>
                      <a:gd name="connsiteY6" fmla="*/ 352 h 1844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373" h="184469">
                        <a:moveTo>
                          <a:pt x="12941" y="352"/>
                        </a:moveTo>
                        <a:cubicBezTo>
                          <a:pt x="5747" y="352"/>
                          <a:pt x="28" y="6071"/>
                          <a:pt x="28" y="13265"/>
                        </a:cubicBezTo>
                        <a:lnTo>
                          <a:pt x="28" y="171908"/>
                        </a:lnTo>
                        <a:cubicBezTo>
                          <a:pt x="28" y="179103"/>
                          <a:pt x="5747" y="184821"/>
                          <a:pt x="12941" y="184821"/>
                        </a:cubicBezTo>
                        <a:lnTo>
                          <a:pt x="20320" y="184821"/>
                        </a:lnTo>
                        <a:cubicBezTo>
                          <a:pt x="20320" y="175044"/>
                          <a:pt x="20504" y="9760"/>
                          <a:pt x="20320" y="352"/>
                        </a:cubicBezTo>
                        <a:lnTo>
                          <a:pt x="12941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" name="íṧḷîḓe"/>
                <p:cNvGrpSpPr/>
                <p:nvPr/>
              </p:nvGrpSpPr>
              <p:grpSpPr>
                <a:xfrm>
                  <a:off x="4792909" y="2117209"/>
                  <a:ext cx="20189" cy="350491"/>
                  <a:chOff x="4792909" y="2117209"/>
                  <a:chExt cx="20189" cy="350491"/>
                </a:xfrm>
              </p:grpSpPr>
              <p:sp>
                <p:nvSpPr>
                  <p:cNvPr id="36" name="ïs1íḋè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íṣḷíḍê"/>
                  <p:cNvSpPr/>
                  <p:nvPr/>
                </p:nvSpPr>
                <p:spPr>
                  <a:xfrm>
                    <a:off x="4792909" y="2117209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" name="íś1íḋè"/>
                <p:cNvGrpSpPr/>
                <p:nvPr/>
              </p:nvGrpSpPr>
              <p:grpSpPr>
                <a:xfrm>
                  <a:off x="4792909" y="2554402"/>
                  <a:ext cx="20189" cy="350491"/>
                  <a:chOff x="4792909" y="2554402"/>
                  <a:chExt cx="20189" cy="350491"/>
                </a:xfrm>
              </p:grpSpPr>
              <p:sp>
                <p:nvSpPr>
                  <p:cNvPr id="34" name="íṣḷïďé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solidFill>
                    <a:srgbClr val="A5A5A5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ïŝlïḍè"/>
                  <p:cNvSpPr/>
                  <p:nvPr/>
                </p:nvSpPr>
                <p:spPr>
                  <a:xfrm>
                    <a:off x="4792909" y="2554402"/>
                    <a:ext cx="20189" cy="350491"/>
                  </a:xfrm>
                  <a:custGeom>
                    <a:avLst/>
                    <a:gdLst>
                      <a:gd name="connsiteX0" fmla="*/ 12756 w 20189"/>
                      <a:gd name="connsiteY0" fmla="*/ 352 h 350491"/>
                      <a:gd name="connsiteX1" fmla="*/ 950 w 20189"/>
                      <a:gd name="connsiteY1" fmla="*/ 7731 h 350491"/>
                      <a:gd name="connsiteX2" fmla="*/ 28 w 20189"/>
                      <a:gd name="connsiteY2" fmla="*/ 11605 h 350491"/>
                      <a:gd name="connsiteX3" fmla="*/ 28 w 20189"/>
                      <a:gd name="connsiteY3" fmla="*/ 335533 h 350491"/>
                      <a:gd name="connsiteX4" fmla="*/ 950 w 20189"/>
                      <a:gd name="connsiteY4" fmla="*/ 341067 h 350491"/>
                      <a:gd name="connsiteX5" fmla="*/ 12756 w 20189"/>
                      <a:gd name="connsiteY5" fmla="*/ 350844 h 350491"/>
                      <a:gd name="connsiteX6" fmla="*/ 20135 w 20189"/>
                      <a:gd name="connsiteY6" fmla="*/ 350844 h 350491"/>
                      <a:gd name="connsiteX7" fmla="*/ 20135 w 20189"/>
                      <a:gd name="connsiteY7" fmla="*/ 352 h 350491"/>
                      <a:gd name="connsiteX8" fmla="*/ 12756 w 20189"/>
                      <a:gd name="connsiteY8" fmla="*/ 352 h 3504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89" h="350491">
                        <a:moveTo>
                          <a:pt x="12756" y="352"/>
                        </a:moveTo>
                        <a:cubicBezTo>
                          <a:pt x="8514" y="1459"/>
                          <a:pt x="3533" y="4041"/>
                          <a:pt x="950" y="7731"/>
                        </a:cubicBezTo>
                        <a:cubicBezTo>
                          <a:pt x="397" y="8469"/>
                          <a:pt x="28" y="10867"/>
                          <a:pt x="28" y="11605"/>
                        </a:cubicBezTo>
                        <a:cubicBezTo>
                          <a:pt x="28" y="47023"/>
                          <a:pt x="28" y="155122"/>
                          <a:pt x="28" y="335533"/>
                        </a:cubicBezTo>
                        <a:cubicBezTo>
                          <a:pt x="28" y="336271"/>
                          <a:pt x="581" y="340145"/>
                          <a:pt x="950" y="341067"/>
                        </a:cubicBezTo>
                        <a:cubicBezTo>
                          <a:pt x="3164" y="346416"/>
                          <a:pt x="6853" y="347708"/>
                          <a:pt x="12756" y="350844"/>
                        </a:cubicBezTo>
                        <a:lnTo>
                          <a:pt x="20135" y="350844"/>
                        </a:lnTo>
                        <a:cubicBezTo>
                          <a:pt x="20135" y="341067"/>
                          <a:pt x="20320" y="9760"/>
                          <a:pt x="20135" y="352"/>
                        </a:cubicBezTo>
                        <a:lnTo>
                          <a:pt x="12756" y="352"/>
                        </a:lnTo>
                        <a:close/>
                      </a:path>
                    </a:pathLst>
                  </a:custGeom>
                  <a:gradFill>
                    <a:gsLst>
                      <a:gs pos="21000">
                        <a:schemeClr val="bg1">
                          <a:lumMod val="85000"/>
                        </a:schemeClr>
                      </a:gs>
                      <a:gs pos="2000">
                        <a:schemeClr val="bg2">
                          <a:lumMod val="25000"/>
                        </a:schemeClr>
                      </a:gs>
                      <a:gs pos="1000">
                        <a:schemeClr val="tx1">
                          <a:lumMod val="75000"/>
                          <a:lumOff val="25000"/>
                        </a:schemeClr>
                      </a:gs>
                      <a:gs pos="0">
                        <a:schemeClr val="bg2">
                          <a:lumMod val="25000"/>
                        </a:schemeClr>
                      </a:gs>
                      <a:gs pos="99000">
                        <a:schemeClr val="tx1">
                          <a:lumMod val="75000"/>
                          <a:lumOff val="25000"/>
                        </a:schemeClr>
                      </a:gs>
                      <a:gs pos="82000">
                        <a:schemeClr val="bg1">
                          <a:lumMod val="85000"/>
                        </a:schemeClr>
                      </a:gs>
                      <a:gs pos="98000">
                        <a:schemeClr val="bg2">
                          <a:lumMod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n w="609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8" name="išļïḋé"/>
                <p:cNvSpPr/>
                <p:nvPr/>
              </p:nvSpPr>
              <p:spPr>
                <a:xfrm rot="10800000" flipV="1">
                  <a:off x="7378902" y="2231580"/>
                  <a:ext cx="20189" cy="557097"/>
                </a:xfrm>
                <a:custGeom>
                  <a:avLst/>
                  <a:gdLst>
                    <a:gd name="connsiteX0" fmla="*/ 12700 w 20189"/>
                    <a:gd name="connsiteY0" fmla="*/ 352 h 557097"/>
                    <a:gd name="connsiteX1" fmla="*/ 894 w 20189"/>
                    <a:gd name="connsiteY1" fmla="*/ 7731 h 557097"/>
                    <a:gd name="connsiteX2" fmla="*/ -28 w 20189"/>
                    <a:gd name="connsiteY2" fmla="*/ 11605 h 557097"/>
                    <a:gd name="connsiteX3" fmla="*/ -28 w 20189"/>
                    <a:gd name="connsiteY3" fmla="*/ 542138 h 557097"/>
                    <a:gd name="connsiteX4" fmla="*/ 894 w 20189"/>
                    <a:gd name="connsiteY4" fmla="*/ 547672 h 557097"/>
                    <a:gd name="connsiteX5" fmla="*/ 12700 w 20189"/>
                    <a:gd name="connsiteY5" fmla="*/ 557449 h 557097"/>
                    <a:gd name="connsiteX6" fmla="*/ 20079 w 20189"/>
                    <a:gd name="connsiteY6" fmla="*/ 557449 h 557097"/>
                    <a:gd name="connsiteX7" fmla="*/ 20079 w 20189"/>
                    <a:gd name="connsiteY7" fmla="*/ 352 h 557097"/>
                    <a:gd name="connsiteX8" fmla="*/ 12700 w 20189"/>
                    <a:gd name="connsiteY8" fmla="*/ 352 h 557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557097">
                      <a:moveTo>
                        <a:pt x="12700" y="352"/>
                      </a:moveTo>
                      <a:cubicBezTo>
                        <a:pt x="8457" y="1459"/>
                        <a:pt x="3477" y="4041"/>
                        <a:pt x="894" y="7731"/>
                      </a:cubicBezTo>
                      <a:cubicBezTo>
                        <a:pt x="341" y="8469"/>
                        <a:pt x="-28" y="10867"/>
                        <a:pt x="-28" y="11605"/>
                      </a:cubicBezTo>
                      <a:cubicBezTo>
                        <a:pt x="-28" y="47023"/>
                        <a:pt x="-28" y="361727"/>
                        <a:pt x="-28" y="542138"/>
                      </a:cubicBezTo>
                      <a:cubicBezTo>
                        <a:pt x="-28" y="542876"/>
                        <a:pt x="525" y="546750"/>
                        <a:pt x="894" y="547672"/>
                      </a:cubicBezTo>
                      <a:cubicBezTo>
                        <a:pt x="3108" y="553022"/>
                        <a:pt x="6797" y="554313"/>
                        <a:pt x="12700" y="557449"/>
                      </a:cubicBezTo>
                      <a:lnTo>
                        <a:pt x="20079" y="557449"/>
                      </a:lnTo>
                      <a:cubicBezTo>
                        <a:pt x="20079" y="547672"/>
                        <a:pt x="20263" y="9760"/>
                        <a:pt x="20079" y="352"/>
                      </a:cubicBezTo>
                      <a:lnTo>
                        <a:pt x="12700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ïṩľïḑ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1D1C1C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" name="ïṡ1íḍê"/>
                <p:cNvSpPr/>
                <p:nvPr/>
              </p:nvSpPr>
              <p:spPr>
                <a:xfrm>
                  <a:off x="5953036" y="1311078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ïşḻíďe"/>
                <p:cNvSpPr/>
                <p:nvPr/>
              </p:nvSpPr>
              <p:spPr>
                <a:xfrm>
                  <a:off x="5953036" y="1318457"/>
                  <a:ext cx="287772" cy="38738"/>
                </a:xfrm>
                <a:custGeom>
                  <a:avLst/>
                  <a:gdLst>
                    <a:gd name="connsiteX0" fmla="*/ 288429 w 287772"/>
                    <a:gd name="connsiteY0" fmla="*/ 35701 h 38738"/>
                    <a:gd name="connsiteX1" fmla="*/ 288429 w 287772"/>
                    <a:gd name="connsiteY1" fmla="*/ 38837 h 38738"/>
                    <a:gd name="connsiteX2" fmla="*/ 657 w 287772"/>
                    <a:gd name="connsiteY2" fmla="*/ 38837 h 38738"/>
                    <a:gd name="connsiteX3" fmla="*/ 657 w 287772"/>
                    <a:gd name="connsiteY3" fmla="*/ 35516 h 38738"/>
                    <a:gd name="connsiteX4" fmla="*/ 288429 w 287772"/>
                    <a:gd name="connsiteY4" fmla="*/ 35516 h 38738"/>
                    <a:gd name="connsiteX5" fmla="*/ 288429 w 287772"/>
                    <a:gd name="connsiteY5" fmla="*/ 27584 h 38738"/>
                    <a:gd name="connsiteX6" fmla="*/ 288429 w 287772"/>
                    <a:gd name="connsiteY6" fmla="*/ 30904 h 38738"/>
                    <a:gd name="connsiteX7" fmla="*/ 657 w 287772"/>
                    <a:gd name="connsiteY7" fmla="*/ 30904 h 38738"/>
                    <a:gd name="connsiteX8" fmla="*/ 657 w 287772"/>
                    <a:gd name="connsiteY8" fmla="*/ 27584 h 38738"/>
                    <a:gd name="connsiteX9" fmla="*/ 288429 w 287772"/>
                    <a:gd name="connsiteY9" fmla="*/ 27584 h 38738"/>
                    <a:gd name="connsiteX10" fmla="*/ 288429 w 287772"/>
                    <a:gd name="connsiteY10" fmla="*/ 17807 h 38738"/>
                    <a:gd name="connsiteX11" fmla="*/ 288429 w 287772"/>
                    <a:gd name="connsiteY11" fmla="*/ 21128 h 38738"/>
                    <a:gd name="connsiteX12" fmla="*/ 657 w 287772"/>
                    <a:gd name="connsiteY12" fmla="*/ 21128 h 38738"/>
                    <a:gd name="connsiteX13" fmla="*/ 657 w 287772"/>
                    <a:gd name="connsiteY13" fmla="*/ 17807 h 38738"/>
                    <a:gd name="connsiteX14" fmla="*/ 288429 w 287772"/>
                    <a:gd name="connsiteY14" fmla="*/ 17807 h 38738"/>
                    <a:gd name="connsiteX15" fmla="*/ 288429 w 287772"/>
                    <a:gd name="connsiteY15" fmla="*/ 9875 h 38738"/>
                    <a:gd name="connsiteX16" fmla="*/ 288429 w 287772"/>
                    <a:gd name="connsiteY16" fmla="*/ 13011 h 38738"/>
                    <a:gd name="connsiteX17" fmla="*/ 657 w 287772"/>
                    <a:gd name="connsiteY17" fmla="*/ 13011 h 38738"/>
                    <a:gd name="connsiteX18" fmla="*/ 657 w 287772"/>
                    <a:gd name="connsiteY18" fmla="*/ 9875 h 38738"/>
                    <a:gd name="connsiteX19" fmla="*/ 288429 w 287772"/>
                    <a:gd name="connsiteY19" fmla="*/ 9875 h 38738"/>
                    <a:gd name="connsiteX20" fmla="*/ 288429 w 287772"/>
                    <a:gd name="connsiteY20" fmla="*/ 98 h 38738"/>
                    <a:gd name="connsiteX21" fmla="*/ 288429 w 287772"/>
                    <a:gd name="connsiteY21" fmla="*/ 3418 h 38738"/>
                    <a:gd name="connsiteX22" fmla="*/ 657 w 287772"/>
                    <a:gd name="connsiteY22" fmla="*/ 3418 h 38738"/>
                    <a:gd name="connsiteX23" fmla="*/ 657 w 287772"/>
                    <a:gd name="connsiteY23" fmla="*/ 98 h 38738"/>
                    <a:gd name="connsiteX24" fmla="*/ 288429 w 287772"/>
                    <a:gd name="connsiteY24" fmla="*/ 98 h 3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7772" h="38738">
                      <a:moveTo>
                        <a:pt x="288429" y="35701"/>
                      </a:moveTo>
                      <a:lnTo>
                        <a:pt x="288429" y="38837"/>
                      </a:lnTo>
                      <a:lnTo>
                        <a:pt x="657" y="38837"/>
                      </a:lnTo>
                      <a:lnTo>
                        <a:pt x="657" y="35516"/>
                      </a:lnTo>
                      <a:lnTo>
                        <a:pt x="288429" y="35516"/>
                      </a:lnTo>
                      <a:close/>
                      <a:moveTo>
                        <a:pt x="288429" y="27584"/>
                      </a:moveTo>
                      <a:lnTo>
                        <a:pt x="288429" y="30904"/>
                      </a:lnTo>
                      <a:lnTo>
                        <a:pt x="657" y="30904"/>
                      </a:lnTo>
                      <a:lnTo>
                        <a:pt x="657" y="27584"/>
                      </a:lnTo>
                      <a:lnTo>
                        <a:pt x="288429" y="27584"/>
                      </a:lnTo>
                      <a:close/>
                      <a:moveTo>
                        <a:pt x="288429" y="17807"/>
                      </a:moveTo>
                      <a:lnTo>
                        <a:pt x="288429" y="21128"/>
                      </a:lnTo>
                      <a:lnTo>
                        <a:pt x="657" y="21128"/>
                      </a:lnTo>
                      <a:lnTo>
                        <a:pt x="657" y="17807"/>
                      </a:lnTo>
                      <a:lnTo>
                        <a:pt x="288429" y="17807"/>
                      </a:lnTo>
                      <a:close/>
                      <a:moveTo>
                        <a:pt x="288429" y="9875"/>
                      </a:moveTo>
                      <a:lnTo>
                        <a:pt x="288429" y="13011"/>
                      </a:lnTo>
                      <a:lnTo>
                        <a:pt x="657" y="13011"/>
                      </a:lnTo>
                      <a:lnTo>
                        <a:pt x="657" y="9875"/>
                      </a:lnTo>
                      <a:lnTo>
                        <a:pt x="288429" y="9875"/>
                      </a:lnTo>
                      <a:close/>
                      <a:moveTo>
                        <a:pt x="288429" y="98"/>
                      </a:moveTo>
                      <a:lnTo>
                        <a:pt x="288429" y="3418"/>
                      </a:lnTo>
                      <a:lnTo>
                        <a:pt x="657" y="3418"/>
                      </a:lnTo>
                      <a:lnTo>
                        <a:pt x="657" y="98"/>
                      </a:lnTo>
                      <a:lnTo>
                        <a:pt x="288429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ïşḷïḋè"/>
                <p:cNvSpPr/>
                <p:nvPr/>
              </p:nvSpPr>
              <p:spPr>
                <a:xfrm>
                  <a:off x="5959493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1871 w 274859"/>
                    <a:gd name="connsiteY10" fmla="*/ 98 h 44272"/>
                    <a:gd name="connsiteX11" fmla="*/ 21871 w 274859"/>
                    <a:gd name="connsiteY11" fmla="*/ 44371 h 44272"/>
                    <a:gd name="connsiteX12" fmla="*/ 18551 w 274859"/>
                    <a:gd name="connsiteY12" fmla="*/ 44371 h 44272"/>
                    <a:gd name="connsiteX13" fmla="*/ 18551 w 274859"/>
                    <a:gd name="connsiteY13" fmla="*/ 98 h 44272"/>
                    <a:gd name="connsiteX14" fmla="*/ 21871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7842 w 274859"/>
                    <a:gd name="connsiteY30" fmla="*/ 98 h 44272"/>
                    <a:gd name="connsiteX31" fmla="*/ 57842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7842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572 w 274859"/>
                    <a:gd name="connsiteY62" fmla="*/ 44371 h 44272"/>
                    <a:gd name="connsiteX63" fmla="*/ 108572 w 274859"/>
                    <a:gd name="connsiteY63" fmla="*/ 98 h 44272"/>
                    <a:gd name="connsiteX64" fmla="*/ 111892 w 274859"/>
                    <a:gd name="connsiteY64" fmla="*/ 98 h 44272"/>
                    <a:gd name="connsiteX65" fmla="*/ 121669 w 274859"/>
                    <a:gd name="connsiteY65" fmla="*/ 98 h 44272"/>
                    <a:gd name="connsiteX66" fmla="*/ 121669 w 274859"/>
                    <a:gd name="connsiteY66" fmla="*/ 44371 h 44272"/>
                    <a:gd name="connsiteX67" fmla="*/ 118348 w 274859"/>
                    <a:gd name="connsiteY67" fmla="*/ 44371 h 44272"/>
                    <a:gd name="connsiteX68" fmla="*/ 118348 w 274859"/>
                    <a:gd name="connsiteY68" fmla="*/ 98 h 44272"/>
                    <a:gd name="connsiteX69" fmla="*/ 121669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640 w 274859"/>
                    <a:gd name="connsiteY85" fmla="*/ 98 h 44272"/>
                    <a:gd name="connsiteX86" fmla="*/ 157640 w 274859"/>
                    <a:gd name="connsiteY86" fmla="*/ 44371 h 44272"/>
                    <a:gd name="connsiteX87" fmla="*/ 154320 w 274859"/>
                    <a:gd name="connsiteY87" fmla="*/ 44371 h 44272"/>
                    <a:gd name="connsiteX88" fmla="*/ 154320 w 274859"/>
                    <a:gd name="connsiteY88" fmla="*/ 98 h 44272"/>
                    <a:gd name="connsiteX89" fmla="*/ 157640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467 w 274859"/>
                    <a:gd name="connsiteY120" fmla="*/ 98 h 44272"/>
                    <a:gd name="connsiteX121" fmla="*/ 221467 w 274859"/>
                    <a:gd name="connsiteY121" fmla="*/ 44371 h 44272"/>
                    <a:gd name="connsiteX122" fmla="*/ 218146 w 274859"/>
                    <a:gd name="connsiteY122" fmla="*/ 44371 h 44272"/>
                    <a:gd name="connsiteX123" fmla="*/ 218146 w 274859"/>
                    <a:gd name="connsiteY123" fmla="*/ 98 h 44272"/>
                    <a:gd name="connsiteX124" fmla="*/ 221467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438 w 274859"/>
                    <a:gd name="connsiteY140" fmla="*/ 98 h 44272"/>
                    <a:gd name="connsiteX141" fmla="*/ 257438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438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1871" y="98"/>
                      </a:moveTo>
                      <a:lnTo>
                        <a:pt x="21871" y="44371"/>
                      </a:lnTo>
                      <a:lnTo>
                        <a:pt x="18551" y="44371"/>
                      </a:lnTo>
                      <a:lnTo>
                        <a:pt x="18551" y="98"/>
                      </a:lnTo>
                      <a:lnTo>
                        <a:pt x="21871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7842" y="98"/>
                      </a:moveTo>
                      <a:lnTo>
                        <a:pt x="57842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7842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572" y="44371"/>
                      </a:lnTo>
                      <a:lnTo>
                        <a:pt x="108572" y="98"/>
                      </a:lnTo>
                      <a:lnTo>
                        <a:pt x="111892" y="98"/>
                      </a:lnTo>
                      <a:close/>
                      <a:moveTo>
                        <a:pt x="121669" y="98"/>
                      </a:moveTo>
                      <a:lnTo>
                        <a:pt x="121669" y="44371"/>
                      </a:lnTo>
                      <a:lnTo>
                        <a:pt x="118348" y="44371"/>
                      </a:lnTo>
                      <a:lnTo>
                        <a:pt x="118348" y="98"/>
                      </a:lnTo>
                      <a:lnTo>
                        <a:pt x="121669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640" y="98"/>
                      </a:moveTo>
                      <a:lnTo>
                        <a:pt x="157640" y="44371"/>
                      </a:lnTo>
                      <a:lnTo>
                        <a:pt x="154320" y="44371"/>
                      </a:lnTo>
                      <a:lnTo>
                        <a:pt x="154320" y="98"/>
                      </a:lnTo>
                      <a:lnTo>
                        <a:pt x="157640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467" y="98"/>
                      </a:moveTo>
                      <a:lnTo>
                        <a:pt x="221467" y="44371"/>
                      </a:lnTo>
                      <a:lnTo>
                        <a:pt x="218146" y="44371"/>
                      </a:lnTo>
                      <a:lnTo>
                        <a:pt x="218146" y="98"/>
                      </a:lnTo>
                      <a:lnTo>
                        <a:pt x="221467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438" y="98"/>
                      </a:moveTo>
                      <a:lnTo>
                        <a:pt x="257438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438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íṣľïḋé"/>
                <p:cNvSpPr/>
                <p:nvPr/>
              </p:nvSpPr>
              <p:spPr>
                <a:xfrm>
                  <a:off x="5951929" y="1311078"/>
                  <a:ext cx="274859" cy="44272"/>
                </a:xfrm>
                <a:custGeom>
                  <a:avLst/>
                  <a:gdLst>
                    <a:gd name="connsiteX0" fmla="*/ 3977 w 274859"/>
                    <a:gd name="connsiteY0" fmla="*/ 98 h 44272"/>
                    <a:gd name="connsiteX1" fmla="*/ 3977 w 274859"/>
                    <a:gd name="connsiteY1" fmla="*/ 44371 h 44272"/>
                    <a:gd name="connsiteX2" fmla="*/ 657 w 274859"/>
                    <a:gd name="connsiteY2" fmla="*/ 44371 h 44272"/>
                    <a:gd name="connsiteX3" fmla="*/ 657 w 274859"/>
                    <a:gd name="connsiteY3" fmla="*/ 98 h 44272"/>
                    <a:gd name="connsiteX4" fmla="*/ 3977 w 274859"/>
                    <a:gd name="connsiteY4" fmla="*/ 98 h 44272"/>
                    <a:gd name="connsiteX5" fmla="*/ 13754 w 274859"/>
                    <a:gd name="connsiteY5" fmla="*/ 98 h 44272"/>
                    <a:gd name="connsiteX6" fmla="*/ 13754 w 274859"/>
                    <a:gd name="connsiteY6" fmla="*/ 44371 h 44272"/>
                    <a:gd name="connsiteX7" fmla="*/ 10434 w 274859"/>
                    <a:gd name="connsiteY7" fmla="*/ 44371 h 44272"/>
                    <a:gd name="connsiteX8" fmla="*/ 10434 w 274859"/>
                    <a:gd name="connsiteY8" fmla="*/ 98 h 44272"/>
                    <a:gd name="connsiteX9" fmla="*/ 13754 w 274859"/>
                    <a:gd name="connsiteY9" fmla="*/ 98 h 44272"/>
                    <a:gd name="connsiteX10" fmla="*/ 22055 w 274859"/>
                    <a:gd name="connsiteY10" fmla="*/ 98 h 44272"/>
                    <a:gd name="connsiteX11" fmla="*/ 22055 w 274859"/>
                    <a:gd name="connsiteY11" fmla="*/ 44371 h 44272"/>
                    <a:gd name="connsiteX12" fmla="*/ 18735 w 274859"/>
                    <a:gd name="connsiteY12" fmla="*/ 44371 h 44272"/>
                    <a:gd name="connsiteX13" fmla="*/ 18735 w 274859"/>
                    <a:gd name="connsiteY13" fmla="*/ 98 h 44272"/>
                    <a:gd name="connsiteX14" fmla="*/ 22055 w 274859"/>
                    <a:gd name="connsiteY14" fmla="*/ 98 h 44272"/>
                    <a:gd name="connsiteX15" fmla="*/ 31832 w 274859"/>
                    <a:gd name="connsiteY15" fmla="*/ 98 h 44272"/>
                    <a:gd name="connsiteX16" fmla="*/ 31832 w 274859"/>
                    <a:gd name="connsiteY16" fmla="*/ 44371 h 44272"/>
                    <a:gd name="connsiteX17" fmla="*/ 28512 w 274859"/>
                    <a:gd name="connsiteY17" fmla="*/ 44371 h 44272"/>
                    <a:gd name="connsiteX18" fmla="*/ 28512 w 274859"/>
                    <a:gd name="connsiteY18" fmla="*/ 98 h 44272"/>
                    <a:gd name="connsiteX19" fmla="*/ 31832 w 274859"/>
                    <a:gd name="connsiteY19" fmla="*/ 98 h 44272"/>
                    <a:gd name="connsiteX20" fmla="*/ 39949 w 274859"/>
                    <a:gd name="connsiteY20" fmla="*/ 98 h 44272"/>
                    <a:gd name="connsiteX21" fmla="*/ 39949 w 274859"/>
                    <a:gd name="connsiteY21" fmla="*/ 44371 h 44272"/>
                    <a:gd name="connsiteX22" fmla="*/ 36629 w 274859"/>
                    <a:gd name="connsiteY22" fmla="*/ 44371 h 44272"/>
                    <a:gd name="connsiteX23" fmla="*/ 36629 w 274859"/>
                    <a:gd name="connsiteY23" fmla="*/ 98 h 44272"/>
                    <a:gd name="connsiteX24" fmla="*/ 39949 w 274859"/>
                    <a:gd name="connsiteY24" fmla="*/ 98 h 44272"/>
                    <a:gd name="connsiteX25" fmla="*/ 49726 w 274859"/>
                    <a:gd name="connsiteY25" fmla="*/ 98 h 44272"/>
                    <a:gd name="connsiteX26" fmla="*/ 49726 w 274859"/>
                    <a:gd name="connsiteY26" fmla="*/ 44371 h 44272"/>
                    <a:gd name="connsiteX27" fmla="*/ 46405 w 274859"/>
                    <a:gd name="connsiteY27" fmla="*/ 44371 h 44272"/>
                    <a:gd name="connsiteX28" fmla="*/ 46405 w 274859"/>
                    <a:gd name="connsiteY28" fmla="*/ 98 h 44272"/>
                    <a:gd name="connsiteX29" fmla="*/ 49726 w 274859"/>
                    <a:gd name="connsiteY29" fmla="*/ 98 h 44272"/>
                    <a:gd name="connsiteX30" fmla="*/ 58027 w 274859"/>
                    <a:gd name="connsiteY30" fmla="*/ 98 h 44272"/>
                    <a:gd name="connsiteX31" fmla="*/ 58027 w 274859"/>
                    <a:gd name="connsiteY31" fmla="*/ 44371 h 44272"/>
                    <a:gd name="connsiteX32" fmla="*/ 54707 w 274859"/>
                    <a:gd name="connsiteY32" fmla="*/ 44371 h 44272"/>
                    <a:gd name="connsiteX33" fmla="*/ 54707 w 274859"/>
                    <a:gd name="connsiteY33" fmla="*/ 98 h 44272"/>
                    <a:gd name="connsiteX34" fmla="*/ 58027 w 274859"/>
                    <a:gd name="connsiteY34" fmla="*/ 98 h 44272"/>
                    <a:gd name="connsiteX35" fmla="*/ 67804 w 274859"/>
                    <a:gd name="connsiteY35" fmla="*/ 98 h 44272"/>
                    <a:gd name="connsiteX36" fmla="*/ 67804 w 274859"/>
                    <a:gd name="connsiteY36" fmla="*/ 44371 h 44272"/>
                    <a:gd name="connsiteX37" fmla="*/ 64483 w 274859"/>
                    <a:gd name="connsiteY37" fmla="*/ 44371 h 44272"/>
                    <a:gd name="connsiteX38" fmla="*/ 64483 w 274859"/>
                    <a:gd name="connsiteY38" fmla="*/ 98 h 44272"/>
                    <a:gd name="connsiteX39" fmla="*/ 67804 w 274859"/>
                    <a:gd name="connsiteY39" fmla="*/ 98 h 44272"/>
                    <a:gd name="connsiteX40" fmla="*/ 75920 w 274859"/>
                    <a:gd name="connsiteY40" fmla="*/ 98 h 44272"/>
                    <a:gd name="connsiteX41" fmla="*/ 75920 w 274859"/>
                    <a:gd name="connsiteY41" fmla="*/ 44371 h 44272"/>
                    <a:gd name="connsiteX42" fmla="*/ 72600 w 274859"/>
                    <a:gd name="connsiteY42" fmla="*/ 44371 h 44272"/>
                    <a:gd name="connsiteX43" fmla="*/ 72600 w 274859"/>
                    <a:gd name="connsiteY43" fmla="*/ 98 h 44272"/>
                    <a:gd name="connsiteX44" fmla="*/ 75920 w 274859"/>
                    <a:gd name="connsiteY44" fmla="*/ 98 h 44272"/>
                    <a:gd name="connsiteX45" fmla="*/ 85697 w 274859"/>
                    <a:gd name="connsiteY45" fmla="*/ 98 h 44272"/>
                    <a:gd name="connsiteX46" fmla="*/ 85697 w 274859"/>
                    <a:gd name="connsiteY46" fmla="*/ 44371 h 44272"/>
                    <a:gd name="connsiteX47" fmla="*/ 82377 w 274859"/>
                    <a:gd name="connsiteY47" fmla="*/ 44371 h 44272"/>
                    <a:gd name="connsiteX48" fmla="*/ 82377 w 274859"/>
                    <a:gd name="connsiteY48" fmla="*/ 98 h 44272"/>
                    <a:gd name="connsiteX49" fmla="*/ 85697 w 274859"/>
                    <a:gd name="connsiteY49" fmla="*/ 98 h 44272"/>
                    <a:gd name="connsiteX50" fmla="*/ 93998 w 274859"/>
                    <a:gd name="connsiteY50" fmla="*/ 98 h 44272"/>
                    <a:gd name="connsiteX51" fmla="*/ 93998 w 274859"/>
                    <a:gd name="connsiteY51" fmla="*/ 44371 h 44272"/>
                    <a:gd name="connsiteX52" fmla="*/ 90678 w 274859"/>
                    <a:gd name="connsiteY52" fmla="*/ 44371 h 44272"/>
                    <a:gd name="connsiteX53" fmla="*/ 90678 w 274859"/>
                    <a:gd name="connsiteY53" fmla="*/ 98 h 44272"/>
                    <a:gd name="connsiteX54" fmla="*/ 93998 w 274859"/>
                    <a:gd name="connsiteY54" fmla="*/ 98 h 44272"/>
                    <a:gd name="connsiteX55" fmla="*/ 103775 w 274859"/>
                    <a:gd name="connsiteY55" fmla="*/ 98 h 44272"/>
                    <a:gd name="connsiteX56" fmla="*/ 103775 w 274859"/>
                    <a:gd name="connsiteY56" fmla="*/ 44371 h 44272"/>
                    <a:gd name="connsiteX57" fmla="*/ 100455 w 274859"/>
                    <a:gd name="connsiteY57" fmla="*/ 44371 h 44272"/>
                    <a:gd name="connsiteX58" fmla="*/ 100455 w 274859"/>
                    <a:gd name="connsiteY58" fmla="*/ 98 h 44272"/>
                    <a:gd name="connsiteX59" fmla="*/ 103775 w 274859"/>
                    <a:gd name="connsiteY59" fmla="*/ 98 h 44272"/>
                    <a:gd name="connsiteX60" fmla="*/ 111892 w 274859"/>
                    <a:gd name="connsiteY60" fmla="*/ 98 h 44272"/>
                    <a:gd name="connsiteX61" fmla="*/ 111892 w 274859"/>
                    <a:gd name="connsiteY61" fmla="*/ 44371 h 44272"/>
                    <a:gd name="connsiteX62" fmla="*/ 108756 w 274859"/>
                    <a:gd name="connsiteY62" fmla="*/ 44371 h 44272"/>
                    <a:gd name="connsiteX63" fmla="*/ 108756 w 274859"/>
                    <a:gd name="connsiteY63" fmla="*/ 98 h 44272"/>
                    <a:gd name="connsiteX64" fmla="*/ 111892 w 274859"/>
                    <a:gd name="connsiteY64" fmla="*/ 98 h 44272"/>
                    <a:gd name="connsiteX65" fmla="*/ 121853 w 274859"/>
                    <a:gd name="connsiteY65" fmla="*/ 98 h 44272"/>
                    <a:gd name="connsiteX66" fmla="*/ 121853 w 274859"/>
                    <a:gd name="connsiteY66" fmla="*/ 44371 h 44272"/>
                    <a:gd name="connsiteX67" fmla="*/ 118533 w 274859"/>
                    <a:gd name="connsiteY67" fmla="*/ 44371 h 44272"/>
                    <a:gd name="connsiteX68" fmla="*/ 118533 w 274859"/>
                    <a:gd name="connsiteY68" fmla="*/ 98 h 44272"/>
                    <a:gd name="connsiteX69" fmla="*/ 121853 w 274859"/>
                    <a:gd name="connsiteY69" fmla="*/ 98 h 44272"/>
                    <a:gd name="connsiteX70" fmla="*/ 131630 w 274859"/>
                    <a:gd name="connsiteY70" fmla="*/ 98 h 44272"/>
                    <a:gd name="connsiteX71" fmla="*/ 131630 w 274859"/>
                    <a:gd name="connsiteY71" fmla="*/ 44371 h 44272"/>
                    <a:gd name="connsiteX72" fmla="*/ 128310 w 274859"/>
                    <a:gd name="connsiteY72" fmla="*/ 44371 h 44272"/>
                    <a:gd name="connsiteX73" fmla="*/ 128310 w 274859"/>
                    <a:gd name="connsiteY73" fmla="*/ 98 h 44272"/>
                    <a:gd name="connsiteX74" fmla="*/ 131630 w 274859"/>
                    <a:gd name="connsiteY74" fmla="*/ 98 h 44272"/>
                    <a:gd name="connsiteX75" fmla="*/ 139747 w 274859"/>
                    <a:gd name="connsiteY75" fmla="*/ 98 h 44272"/>
                    <a:gd name="connsiteX76" fmla="*/ 139747 w 274859"/>
                    <a:gd name="connsiteY76" fmla="*/ 44371 h 44272"/>
                    <a:gd name="connsiteX77" fmla="*/ 136426 w 274859"/>
                    <a:gd name="connsiteY77" fmla="*/ 44371 h 44272"/>
                    <a:gd name="connsiteX78" fmla="*/ 136426 w 274859"/>
                    <a:gd name="connsiteY78" fmla="*/ 98 h 44272"/>
                    <a:gd name="connsiteX79" fmla="*/ 139747 w 274859"/>
                    <a:gd name="connsiteY79" fmla="*/ 98 h 44272"/>
                    <a:gd name="connsiteX80" fmla="*/ 149524 w 274859"/>
                    <a:gd name="connsiteY80" fmla="*/ 98 h 44272"/>
                    <a:gd name="connsiteX81" fmla="*/ 149524 w 274859"/>
                    <a:gd name="connsiteY81" fmla="*/ 44371 h 44272"/>
                    <a:gd name="connsiteX82" fmla="*/ 146203 w 274859"/>
                    <a:gd name="connsiteY82" fmla="*/ 44371 h 44272"/>
                    <a:gd name="connsiteX83" fmla="*/ 146203 w 274859"/>
                    <a:gd name="connsiteY83" fmla="*/ 98 h 44272"/>
                    <a:gd name="connsiteX84" fmla="*/ 149524 w 274859"/>
                    <a:gd name="connsiteY84" fmla="*/ 98 h 44272"/>
                    <a:gd name="connsiteX85" fmla="*/ 157825 w 274859"/>
                    <a:gd name="connsiteY85" fmla="*/ 98 h 44272"/>
                    <a:gd name="connsiteX86" fmla="*/ 157825 w 274859"/>
                    <a:gd name="connsiteY86" fmla="*/ 44371 h 44272"/>
                    <a:gd name="connsiteX87" fmla="*/ 154504 w 274859"/>
                    <a:gd name="connsiteY87" fmla="*/ 44371 h 44272"/>
                    <a:gd name="connsiteX88" fmla="*/ 154504 w 274859"/>
                    <a:gd name="connsiteY88" fmla="*/ 98 h 44272"/>
                    <a:gd name="connsiteX89" fmla="*/ 157825 w 274859"/>
                    <a:gd name="connsiteY89" fmla="*/ 98 h 44272"/>
                    <a:gd name="connsiteX90" fmla="*/ 167602 w 274859"/>
                    <a:gd name="connsiteY90" fmla="*/ 98 h 44272"/>
                    <a:gd name="connsiteX91" fmla="*/ 167602 w 274859"/>
                    <a:gd name="connsiteY91" fmla="*/ 44371 h 44272"/>
                    <a:gd name="connsiteX92" fmla="*/ 164281 w 274859"/>
                    <a:gd name="connsiteY92" fmla="*/ 44371 h 44272"/>
                    <a:gd name="connsiteX93" fmla="*/ 164281 w 274859"/>
                    <a:gd name="connsiteY93" fmla="*/ 98 h 44272"/>
                    <a:gd name="connsiteX94" fmla="*/ 167602 w 274859"/>
                    <a:gd name="connsiteY94" fmla="*/ 98 h 44272"/>
                    <a:gd name="connsiteX95" fmla="*/ 175718 w 274859"/>
                    <a:gd name="connsiteY95" fmla="*/ 98 h 44272"/>
                    <a:gd name="connsiteX96" fmla="*/ 175718 w 274859"/>
                    <a:gd name="connsiteY96" fmla="*/ 44371 h 44272"/>
                    <a:gd name="connsiteX97" fmla="*/ 172398 w 274859"/>
                    <a:gd name="connsiteY97" fmla="*/ 44371 h 44272"/>
                    <a:gd name="connsiteX98" fmla="*/ 172398 w 274859"/>
                    <a:gd name="connsiteY98" fmla="*/ 98 h 44272"/>
                    <a:gd name="connsiteX99" fmla="*/ 175718 w 274859"/>
                    <a:gd name="connsiteY99" fmla="*/ 98 h 44272"/>
                    <a:gd name="connsiteX100" fmla="*/ 185495 w 274859"/>
                    <a:gd name="connsiteY100" fmla="*/ 98 h 44272"/>
                    <a:gd name="connsiteX101" fmla="*/ 185495 w 274859"/>
                    <a:gd name="connsiteY101" fmla="*/ 44371 h 44272"/>
                    <a:gd name="connsiteX102" fmla="*/ 182175 w 274859"/>
                    <a:gd name="connsiteY102" fmla="*/ 44371 h 44272"/>
                    <a:gd name="connsiteX103" fmla="*/ 182175 w 274859"/>
                    <a:gd name="connsiteY103" fmla="*/ 98 h 44272"/>
                    <a:gd name="connsiteX104" fmla="*/ 185495 w 274859"/>
                    <a:gd name="connsiteY104" fmla="*/ 98 h 44272"/>
                    <a:gd name="connsiteX105" fmla="*/ 193796 w 274859"/>
                    <a:gd name="connsiteY105" fmla="*/ 98 h 44272"/>
                    <a:gd name="connsiteX106" fmla="*/ 193796 w 274859"/>
                    <a:gd name="connsiteY106" fmla="*/ 44371 h 44272"/>
                    <a:gd name="connsiteX107" fmla="*/ 190476 w 274859"/>
                    <a:gd name="connsiteY107" fmla="*/ 44371 h 44272"/>
                    <a:gd name="connsiteX108" fmla="*/ 190476 w 274859"/>
                    <a:gd name="connsiteY108" fmla="*/ 98 h 44272"/>
                    <a:gd name="connsiteX109" fmla="*/ 193796 w 274859"/>
                    <a:gd name="connsiteY109" fmla="*/ 98 h 44272"/>
                    <a:gd name="connsiteX110" fmla="*/ 203573 w 274859"/>
                    <a:gd name="connsiteY110" fmla="*/ 98 h 44272"/>
                    <a:gd name="connsiteX111" fmla="*/ 203573 w 274859"/>
                    <a:gd name="connsiteY111" fmla="*/ 44371 h 44272"/>
                    <a:gd name="connsiteX112" fmla="*/ 200253 w 274859"/>
                    <a:gd name="connsiteY112" fmla="*/ 44371 h 44272"/>
                    <a:gd name="connsiteX113" fmla="*/ 200253 w 274859"/>
                    <a:gd name="connsiteY113" fmla="*/ 98 h 44272"/>
                    <a:gd name="connsiteX114" fmla="*/ 203573 w 274859"/>
                    <a:gd name="connsiteY114" fmla="*/ 98 h 44272"/>
                    <a:gd name="connsiteX115" fmla="*/ 211690 w 274859"/>
                    <a:gd name="connsiteY115" fmla="*/ 98 h 44272"/>
                    <a:gd name="connsiteX116" fmla="*/ 211690 w 274859"/>
                    <a:gd name="connsiteY116" fmla="*/ 44371 h 44272"/>
                    <a:gd name="connsiteX117" fmla="*/ 208369 w 274859"/>
                    <a:gd name="connsiteY117" fmla="*/ 44371 h 44272"/>
                    <a:gd name="connsiteX118" fmla="*/ 208369 w 274859"/>
                    <a:gd name="connsiteY118" fmla="*/ 98 h 44272"/>
                    <a:gd name="connsiteX119" fmla="*/ 211690 w 274859"/>
                    <a:gd name="connsiteY119" fmla="*/ 98 h 44272"/>
                    <a:gd name="connsiteX120" fmla="*/ 221651 w 274859"/>
                    <a:gd name="connsiteY120" fmla="*/ 98 h 44272"/>
                    <a:gd name="connsiteX121" fmla="*/ 221651 w 274859"/>
                    <a:gd name="connsiteY121" fmla="*/ 44371 h 44272"/>
                    <a:gd name="connsiteX122" fmla="*/ 218331 w 274859"/>
                    <a:gd name="connsiteY122" fmla="*/ 44371 h 44272"/>
                    <a:gd name="connsiteX123" fmla="*/ 218331 w 274859"/>
                    <a:gd name="connsiteY123" fmla="*/ 98 h 44272"/>
                    <a:gd name="connsiteX124" fmla="*/ 221651 w 274859"/>
                    <a:gd name="connsiteY124" fmla="*/ 98 h 44272"/>
                    <a:gd name="connsiteX125" fmla="*/ 229768 w 274859"/>
                    <a:gd name="connsiteY125" fmla="*/ 98 h 44272"/>
                    <a:gd name="connsiteX126" fmla="*/ 229768 w 274859"/>
                    <a:gd name="connsiteY126" fmla="*/ 44371 h 44272"/>
                    <a:gd name="connsiteX127" fmla="*/ 226447 w 274859"/>
                    <a:gd name="connsiteY127" fmla="*/ 44371 h 44272"/>
                    <a:gd name="connsiteX128" fmla="*/ 226447 w 274859"/>
                    <a:gd name="connsiteY128" fmla="*/ 98 h 44272"/>
                    <a:gd name="connsiteX129" fmla="*/ 229768 w 274859"/>
                    <a:gd name="connsiteY129" fmla="*/ 98 h 44272"/>
                    <a:gd name="connsiteX130" fmla="*/ 239545 w 274859"/>
                    <a:gd name="connsiteY130" fmla="*/ 98 h 44272"/>
                    <a:gd name="connsiteX131" fmla="*/ 239545 w 274859"/>
                    <a:gd name="connsiteY131" fmla="*/ 44371 h 44272"/>
                    <a:gd name="connsiteX132" fmla="*/ 236224 w 274859"/>
                    <a:gd name="connsiteY132" fmla="*/ 44371 h 44272"/>
                    <a:gd name="connsiteX133" fmla="*/ 236224 w 274859"/>
                    <a:gd name="connsiteY133" fmla="*/ 98 h 44272"/>
                    <a:gd name="connsiteX134" fmla="*/ 239545 w 274859"/>
                    <a:gd name="connsiteY134" fmla="*/ 98 h 44272"/>
                    <a:gd name="connsiteX135" fmla="*/ 249322 w 274859"/>
                    <a:gd name="connsiteY135" fmla="*/ 98 h 44272"/>
                    <a:gd name="connsiteX136" fmla="*/ 249322 w 274859"/>
                    <a:gd name="connsiteY136" fmla="*/ 44371 h 44272"/>
                    <a:gd name="connsiteX137" fmla="*/ 246001 w 274859"/>
                    <a:gd name="connsiteY137" fmla="*/ 44371 h 44272"/>
                    <a:gd name="connsiteX138" fmla="*/ 246001 w 274859"/>
                    <a:gd name="connsiteY138" fmla="*/ 98 h 44272"/>
                    <a:gd name="connsiteX139" fmla="*/ 249322 w 274859"/>
                    <a:gd name="connsiteY139" fmla="*/ 98 h 44272"/>
                    <a:gd name="connsiteX140" fmla="*/ 257623 w 274859"/>
                    <a:gd name="connsiteY140" fmla="*/ 98 h 44272"/>
                    <a:gd name="connsiteX141" fmla="*/ 257623 w 274859"/>
                    <a:gd name="connsiteY141" fmla="*/ 44371 h 44272"/>
                    <a:gd name="connsiteX142" fmla="*/ 254302 w 274859"/>
                    <a:gd name="connsiteY142" fmla="*/ 44371 h 44272"/>
                    <a:gd name="connsiteX143" fmla="*/ 254302 w 274859"/>
                    <a:gd name="connsiteY143" fmla="*/ 98 h 44272"/>
                    <a:gd name="connsiteX144" fmla="*/ 257623 w 274859"/>
                    <a:gd name="connsiteY144" fmla="*/ 98 h 44272"/>
                    <a:gd name="connsiteX145" fmla="*/ 267400 w 274859"/>
                    <a:gd name="connsiteY145" fmla="*/ 98 h 44272"/>
                    <a:gd name="connsiteX146" fmla="*/ 267400 w 274859"/>
                    <a:gd name="connsiteY146" fmla="*/ 44371 h 44272"/>
                    <a:gd name="connsiteX147" fmla="*/ 264079 w 274859"/>
                    <a:gd name="connsiteY147" fmla="*/ 44371 h 44272"/>
                    <a:gd name="connsiteX148" fmla="*/ 264079 w 274859"/>
                    <a:gd name="connsiteY148" fmla="*/ 98 h 44272"/>
                    <a:gd name="connsiteX149" fmla="*/ 267400 w 274859"/>
                    <a:gd name="connsiteY149" fmla="*/ 98 h 44272"/>
                    <a:gd name="connsiteX150" fmla="*/ 275516 w 274859"/>
                    <a:gd name="connsiteY150" fmla="*/ 98 h 44272"/>
                    <a:gd name="connsiteX151" fmla="*/ 275516 w 274859"/>
                    <a:gd name="connsiteY151" fmla="*/ 44371 h 44272"/>
                    <a:gd name="connsiteX152" fmla="*/ 272196 w 274859"/>
                    <a:gd name="connsiteY152" fmla="*/ 44371 h 44272"/>
                    <a:gd name="connsiteX153" fmla="*/ 272196 w 274859"/>
                    <a:gd name="connsiteY153" fmla="*/ 98 h 44272"/>
                    <a:gd name="connsiteX154" fmla="*/ 275516 w 274859"/>
                    <a:gd name="connsiteY154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274859" h="44272">
                      <a:moveTo>
                        <a:pt x="3977" y="98"/>
                      </a:moveTo>
                      <a:lnTo>
                        <a:pt x="3977" y="44371"/>
                      </a:lnTo>
                      <a:lnTo>
                        <a:pt x="657" y="44371"/>
                      </a:lnTo>
                      <a:lnTo>
                        <a:pt x="657" y="98"/>
                      </a:lnTo>
                      <a:lnTo>
                        <a:pt x="3977" y="98"/>
                      </a:lnTo>
                      <a:close/>
                      <a:moveTo>
                        <a:pt x="13754" y="98"/>
                      </a:moveTo>
                      <a:lnTo>
                        <a:pt x="13754" y="44371"/>
                      </a:lnTo>
                      <a:lnTo>
                        <a:pt x="10434" y="44371"/>
                      </a:lnTo>
                      <a:lnTo>
                        <a:pt x="10434" y="98"/>
                      </a:lnTo>
                      <a:lnTo>
                        <a:pt x="13754" y="98"/>
                      </a:lnTo>
                      <a:close/>
                      <a:moveTo>
                        <a:pt x="22055" y="98"/>
                      </a:moveTo>
                      <a:lnTo>
                        <a:pt x="22055" y="44371"/>
                      </a:lnTo>
                      <a:lnTo>
                        <a:pt x="18735" y="44371"/>
                      </a:lnTo>
                      <a:lnTo>
                        <a:pt x="18735" y="98"/>
                      </a:lnTo>
                      <a:lnTo>
                        <a:pt x="22055" y="98"/>
                      </a:lnTo>
                      <a:close/>
                      <a:moveTo>
                        <a:pt x="31832" y="98"/>
                      </a:moveTo>
                      <a:lnTo>
                        <a:pt x="31832" y="44371"/>
                      </a:lnTo>
                      <a:lnTo>
                        <a:pt x="28512" y="44371"/>
                      </a:lnTo>
                      <a:lnTo>
                        <a:pt x="28512" y="98"/>
                      </a:lnTo>
                      <a:lnTo>
                        <a:pt x="31832" y="98"/>
                      </a:lnTo>
                      <a:close/>
                      <a:moveTo>
                        <a:pt x="39949" y="98"/>
                      </a:moveTo>
                      <a:lnTo>
                        <a:pt x="39949" y="44371"/>
                      </a:lnTo>
                      <a:lnTo>
                        <a:pt x="36629" y="44371"/>
                      </a:lnTo>
                      <a:lnTo>
                        <a:pt x="36629" y="98"/>
                      </a:lnTo>
                      <a:lnTo>
                        <a:pt x="39949" y="98"/>
                      </a:lnTo>
                      <a:close/>
                      <a:moveTo>
                        <a:pt x="49726" y="98"/>
                      </a:moveTo>
                      <a:lnTo>
                        <a:pt x="49726" y="44371"/>
                      </a:lnTo>
                      <a:lnTo>
                        <a:pt x="46405" y="44371"/>
                      </a:lnTo>
                      <a:lnTo>
                        <a:pt x="46405" y="98"/>
                      </a:lnTo>
                      <a:lnTo>
                        <a:pt x="49726" y="98"/>
                      </a:lnTo>
                      <a:close/>
                      <a:moveTo>
                        <a:pt x="58027" y="98"/>
                      </a:moveTo>
                      <a:lnTo>
                        <a:pt x="58027" y="44371"/>
                      </a:lnTo>
                      <a:lnTo>
                        <a:pt x="54707" y="44371"/>
                      </a:lnTo>
                      <a:lnTo>
                        <a:pt x="54707" y="98"/>
                      </a:lnTo>
                      <a:lnTo>
                        <a:pt x="58027" y="98"/>
                      </a:lnTo>
                      <a:close/>
                      <a:moveTo>
                        <a:pt x="67804" y="98"/>
                      </a:moveTo>
                      <a:lnTo>
                        <a:pt x="67804" y="44371"/>
                      </a:lnTo>
                      <a:lnTo>
                        <a:pt x="64483" y="44371"/>
                      </a:lnTo>
                      <a:lnTo>
                        <a:pt x="64483" y="98"/>
                      </a:lnTo>
                      <a:lnTo>
                        <a:pt x="67804" y="98"/>
                      </a:lnTo>
                      <a:close/>
                      <a:moveTo>
                        <a:pt x="75920" y="98"/>
                      </a:moveTo>
                      <a:lnTo>
                        <a:pt x="75920" y="44371"/>
                      </a:lnTo>
                      <a:lnTo>
                        <a:pt x="72600" y="44371"/>
                      </a:lnTo>
                      <a:lnTo>
                        <a:pt x="72600" y="98"/>
                      </a:lnTo>
                      <a:lnTo>
                        <a:pt x="75920" y="98"/>
                      </a:lnTo>
                      <a:close/>
                      <a:moveTo>
                        <a:pt x="85697" y="98"/>
                      </a:moveTo>
                      <a:lnTo>
                        <a:pt x="85697" y="44371"/>
                      </a:lnTo>
                      <a:lnTo>
                        <a:pt x="82377" y="44371"/>
                      </a:lnTo>
                      <a:lnTo>
                        <a:pt x="82377" y="98"/>
                      </a:lnTo>
                      <a:lnTo>
                        <a:pt x="85697" y="98"/>
                      </a:lnTo>
                      <a:close/>
                      <a:moveTo>
                        <a:pt x="93998" y="98"/>
                      </a:moveTo>
                      <a:lnTo>
                        <a:pt x="93998" y="44371"/>
                      </a:lnTo>
                      <a:lnTo>
                        <a:pt x="90678" y="44371"/>
                      </a:lnTo>
                      <a:lnTo>
                        <a:pt x="90678" y="98"/>
                      </a:lnTo>
                      <a:lnTo>
                        <a:pt x="93998" y="98"/>
                      </a:lnTo>
                      <a:close/>
                      <a:moveTo>
                        <a:pt x="103775" y="98"/>
                      </a:moveTo>
                      <a:lnTo>
                        <a:pt x="103775" y="44371"/>
                      </a:lnTo>
                      <a:lnTo>
                        <a:pt x="100455" y="44371"/>
                      </a:lnTo>
                      <a:lnTo>
                        <a:pt x="100455" y="98"/>
                      </a:lnTo>
                      <a:lnTo>
                        <a:pt x="103775" y="98"/>
                      </a:lnTo>
                      <a:close/>
                      <a:moveTo>
                        <a:pt x="111892" y="98"/>
                      </a:moveTo>
                      <a:lnTo>
                        <a:pt x="111892" y="44371"/>
                      </a:lnTo>
                      <a:lnTo>
                        <a:pt x="108756" y="44371"/>
                      </a:lnTo>
                      <a:lnTo>
                        <a:pt x="108756" y="98"/>
                      </a:lnTo>
                      <a:lnTo>
                        <a:pt x="111892" y="98"/>
                      </a:lnTo>
                      <a:close/>
                      <a:moveTo>
                        <a:pt x="121853" y="98"/>
                      </a:moveTo>
                      <a:lnTo>
                        <a:pt x="121853" y="44371"/>
                      </a:lnTo>
                      <a:lnTo>
                        <a:pt x="118533" y="44371"/>
                      </a:lnTo>
                      <a:lnTo>
                        <a:pt x="118533" y="98"/>
                      </a:lnTo>
                      <a:lnTo>
                        <a:pt x="121853" y="98"/>
                      </a:lnTo>
                      <a:close/>
                      <a:moveTo>
                        <a:pt x="131630" y="98"/>
                      </a:moveTo>
                      <a:lnTo>
                        <a:pt x="131630" y="44371"/>
                      </a:lnTo>
                      <a:lnTo>
                        <a:pt x="128310" y="44371"/>
                      </a:lnTo>
                      <a:lnTo>
                        <a:pt x="128310" y="98"/>
                      </a:lnTo>
                      <a:lnTo>
                        <a:pt x="131630" y="98"/>
                      </a:lnTo>
                      <a:close/>
                      <a:moveTo>
                        <a:pt x="139747" y="98"/>
                      </a:moveTo>
                      <a:lnTo>
                        <a:pt x="139747" y="44371"/>
                      </a:lnTo>
                      <a:lnTo>
                        <a:pt x="136426" y="44371"/>
                      </a:lnTo>
                      <a:lnTo>
                        <a:pt x="136426" y="98"/>
                      </a:lnTo>
                      <a:lnTo>
                        <a:pt x="139747" y="98"/>
                      </a:lnTo>
                      <a:close/>
                      <a:moveTo>
                        <a:pt x="149524" y="98"/>
                      </a:moveTo>
                      <a:lnTo>
                        <a:pt x="149524" y="44371"/>
                      </a:lnTo>
                      <a:lnTo>
                        <a:pt x="146203" y="44371"/>
                      </a:lnTo>
                      <a:lnTo>
                        <a:pt x="146203" y="98"/>
                      </a:lnTo>
                      <a:lnTo>
                        <a:pt x="149524" y="98"/>
                      </a:lnTo>
                      <a:close/>
                      <a:moveTo>
                        <a:pt x="157825" y="98"/>
                      </a:moveTo>
                      <a:lnTo>
                        <a:pt x="157825" y="44371"/>
                      </a:lnTo>
                      <a:lnTo>
                        <a:pt x="154504" y="44371"/>
                      </a:lnTo>
                      <a:lnTo>
                        <a:pt x="154504" y="98"/>
                      </a:lnTo>
                      <a:lnTo>
                        <a:pt x="157825" y="98"/>
                      </a:lnTo>
                      <a:close/>
                      <a:moveTo>
                        <a:pt x="167602" y="98"/>
                      </a:moveTo>
                      <a:lnTo>
                        <a:pt x="167602" y="44371"/>
                      </a:lnTo>
                      <a:lnTo>
                        <a:pt x="164281" y="44371"/>
                      </a:lnTo>
                      <a:lnTo>
                        <a:pt x="164281" y="98"/>
                      </a:lnTo>
                      <a:lnTo>
                        <a:pt x="167602" y="98"/>
                      </a:lnTo>
                      <a:close/>
                      <a:moveTo>
                        <a:pt x="175718" y="98"/>
                      </a:moveTo>
                      <a:lnTo>
                        <a:pt x="175718" y="44371"/>
                      </a:lnTo>
                      <a:lnTo>
                        <a:pt x="172398" y="44371"/>
                      </a:lnTo>
                      <a:lnTo>
                        <a:pt x="172398" y="98"/>
                      </a:lnTo>
                      <a:lnTo>
                        <a:pt x="175718" y="98"/>
                      </a:lnTo>
                      <a:close/>
                      <a:moveTo>
                        <a:pt x="185495" y="98"/>
                      </a:moveTo>
                      <a:lnTo>
                        <a:pt x="185495" y="44371"/>
                      </a:lnTo>
                      <a:lnTo>
                        <a:pt x="182175" y="44371"/>
                      </a:lnTo>
                      <a:lnTo>
                        <a:pt x="182175" y="98"/>
                      </a:lnTo>
                      <a:lnTo>
                        <a:pt x="185495" y="98"/>
                      </a:lnTo>
                      <a:close/>
                      <a:moveTo>
                        <a:pt x="193796" y="98"/>
                      </a:moveTo>
                      <a:lnTo>
                        <a:pt x="193796" y="44371"/>
                      </a:lnTo>
                      <a:lnTo>
                        <a:pt x="190476" y="44371"/>
                      </a:lnTo>
                      <a:lnTo>
                        <a:pt x="190476" y="98"/>
                      </a:lnTo>
                      <a:lnTo>
                        <a:pt x="193796" y="98"/>
                      </a:lnTo>
                      <a:close/>
                      <a:moveTo>
                        <a:pt x="203573" y="98"/>
                      </a:moveTo>
                      <a:lnTo>
                        <a:pt x="203573" y="44371"/>
                      </a:lnTo>
                      <a:lnTo>
                        <a:pt x="200253" y="44371"/>
                      </a:lnTo>
                      <a:lnTo>
                        <a:pt x="200253" y="98"/>
                      </a:lnTo>
                      <a:lnTo>
                        <a:pt x="203573" y="98"/>
                      </a:lnTo>
                      <a:close/>
                      <a:moveTo>
                        <a:pt x="211690" y="98"/>
                      </a:moveTo>
                      <a:lnTo>
                        <a:pt x="211690" y="44371"/>
                      </a:lnTo>
                      <a:lnTo>
                        <a:pt x="208369" y="44371"/>
                      </a:lnTo>
                      <a:lnTo>
                        <a:pt x="208369" y="98"/>
                      </a:lnTo>
                      <a:lnTo>
                        <a:pt x="211690" y="98"/>
                      </a:lnTo>
                      <a:close/>
                      <a:moveTo>
                        <a:pt x="221651" y="98"/>
                      </a:moveTo>
                      <a:lnTo>
                        <a:pt x="221651" y="44371"/>
                      </a:lnTo>
                      <a:lnTo>
                        <a:pt x="218331" y="44371"/>
                      </a:lnTo>
                      <a:lnTo>
                        <a:pt x="218331" y="98"/>
                      </a:lnTo>
                      <a:lnTo>
                        <a:pt x="221651" y="98"/>
                      </a:lnTo>
                      <a:close/>
                      <a:moveTo>
                        <a:pt x="229768" y="98"/>
                      </a:moveTo>
                      <a:lnTo>
                        <a:pt x="229768" y="44371"/>
                      </a:lnTo>
                      <a:lnTo>
                        <a:pt x="226447" y="44371"/>
                      </a:lnTo>
                      <a:lnTo>
                        <a:pt x="226447" y="98"/>
                      </a:lnTo>
                      <a:lnTo>
                        <a:pt x="229768" y="98"/>
                      </a:lnTo>
                      <a:close/>
                      <a:moveTo>
                        <a:pt x="239545" y="98"/>
                      </a:moveTo>
                      <a:lnTo>
                        <a:pt x="239545" y="44371"/>
                      </a:lnTo>
                      <a:lnTo>
                        <a:pt x="236224" y="44371"/>
                      </a:lnTo>
                      <a:lnTo>
                        <a:pt x="236224" y="98"/>
                      </a:lnTo>
                      <a:lnTo>
                        <a:pt x="239545" y="98"/>
                      </a:lnTo>
                      <a:close/>
                      <a:moveTo>
                        <a:pt x="249322" y="98"/>
                      </a:moveTo>
                      <a:lnTo>
                        <a:pt x="249322" y="44371"/>
                      </a:lnTo>
                      <a:lnTo>
                        <a:pt x="246001" y="44371"/>
                      </a:lnTo>
                      <a:lnTo>
                        <a:pt x="246001" y="98"/>
                      </a:lnTo>
                      <a:lnTo>
                        <a:pt x="249322" y="98"/>
                      </a:lnTo>
                      <a:close/>
                      <a:moveTo>
                        <a:pt x="257623" y="98"/>
                      </a:moveTo>
                      <a:lnTo>
                        <a:pt x="257623" y="44371"/>
                      </a:lnTo>
                      <a:lnTo>
                        <a:pt x="254302" y="44371"/>
                      </a:lnTo>
                      <a:lnTo>
                        <a:pt x="254302" y="98"/>
                      </a:lnTo>
                      <a:lnTo>
                        <a:pt x="257623" y="98"/>
                      </a:lnTo>
                      <a:close/>
                      <a:moveTo>
                        <a:pt x="267400" y="98"/>
                      </a:moveTo>
                      <a:lnTo>
                        <a:pt x="267400" y="44371"/>
                      </a:lnTo>
                      <a:lnTo>
                        <a:pt x="264079" y="44371"/>
                      </a:lnTo>
                      <a:lnTo>
                        <a:pt x="264079" y="98"/>
                      </a:lnTo>
                      <a:lnTo>
                        <a:pt x="267400" y="98"/>
                      </a:lnTo>
                      <a:close/>
                      <a:moveTo>
                        <a:pt x="275516" y="98"/>
                      </a:moveTo>
                      <a:lnTo>
                        <a:pt x="275516" y="44371"/>
                      </a:lnTo>
                      <a:lnTo>
                        <a:pt x="272196" y="44371"/>
                      </a:lnTo>
                      <a:lnTo>
                        <a:pt x="272196" y="98"/>
                      </a:lnTo>
                      <a:lnTo>
                        <a:pt x="275516" y="98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ïṣļïďê"/>
                <p:cNvSpPr/>
                <p:nvPr/>
              </p:nvSpPr>
              <p:spPr>
                <a:xfrm>
                  <a:off x="5953036" y="1311078"/>
                  <a:ext cx="287772" cy="44272"/>
                </a:xfrm>
                <a:custGeom>
                  <a:avLst/>
                  <a:gdLst>
                    <a:gd name="connsiteX0" fmla="*/ 22793 w 287772"/>
                    <a:gd name="connsiteY0" fmla="*/ 98 h 44272"/>
                    <a:gd name="connsiteX1" fmla="*/ 266293 w 287772"/>
                    <a:gd name="connsiteY1" fmla="*/ 98 h 44272"/>
                    <a:gd name="connsiteX2" fmla="*/ 288429 w 287772"/>
                    <a:gd name="connsiteY2" fmla="*/ 22234 h 44272"/>
                    <a:gd name="connsiteX3" fmla="*/ 288429 w 287772"/>
                    <a:gd name="connsiteY3" fmla="*/ 22234 h 44272"/>
                    <a:gd name="connsiteX4" fmla="*/ 266293 w 287772"/>
                    <a:gd name="connsiteY4" fmla="*/ 44371 h 44272"/>
                    <a:gd name="connsiteX5" fmla="*/ 22793 w 287772"/>
                    <a:gd name="connsiteY5" fmla="*/ 44371 h 44272"/>
                    <a:gd name="connsiteX6" fmla="*/ 657 w 287772"/>
                    <a:gd name="connsiteY6" fmla="*/ 22234 h 44272"/>
                    <a:gd name="connsiteX7" fmla="*/ 657 w 287772"/>
                    <a:gd name="connsiteY7" fmla="*/ 22234 h 44272"/>
                    <a:gd name="connsiteX8" fmla="*/ 22793 w 287772"/>
                    <a:gd name="connsiteY8" fmla="*/ 98 h 44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7772" h="44272">
                      <a:moveTo>
                        <a:pt x="22793" y="98"/>
                      </a:moveTo>
                      <a:lnTo>
                        <a:pt x="266293" y="98"/>
                      </a:lnTo>
                      <a:cubicBezTo>
                        <a:pt x="278468" y="98"/>
                        <a:pt x="288429" y="10059"/>
                        <a:pt x="288429" y="22234"/>
                      </a:cubicBezTo>
                      <a:lnTo>
                        <a:pt x="288429" y="22234"/>
                      </a:lnTo>
                      <a:cubicBezTo>
                        <a:pt x="288429" y="34409"/>
                        <a:pt x="278468" y="44371"/>
                        <a:pt x="266293" y="44371"/>
                      </a:cubicBezTo>
                      <a:lnTo>
                        <a:pt x="22793" y="44371"/>
                      </a:lnTo>
                      <a:cubicBezTo>
                        <a:pt x="10618" y="44371"/>
                        <a:pt x="657" y="34409"/>
                        <a:pt x="657" y="22234"/>
                      </a:cubicBezTo>
                      <a:lnTo>
                        <a:pt x="657" y="22234"/>
                      </a:lnTo>
                      <a:cubicBezTo>
                        <a:pt x="657" y="10059"/>
                        <a:pt x="10618" y="98"/>
                        <a:pt x="22793" y="98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5" name="ïsḷíḍê"/>
                <p:cNvGrpSpPr/>
                <p:nvPr/>
              </p:nvGrpSpPr>
              <p:grpSpPr>
                <a:xfrm>
                  <a:off x="6312751" y="1290787"/>
                  <a:ext cx="77477" cy="77477"/>
                  <a:chOff x="6312751" y="1290787"/>
                  <a:chExt cx="77477" cy="77477"/>
                </a:xfrm>
              </p:grpSpPr>
              <p:sp>
                <p:nvSpPr>
                  <p:cNvPr id="27" name="ïṡḻidé"/>
                  <p:cNvSpPr/>
                  <p:nvPr/>
                </p:nvSpPr>
                <p:spPr>
                  <a:xfrm>
                    <a:off x="6312751" y="1290787"/>
                    <a:ext cx="77477" cy="77477"/>
                  </a:xfrm>
                  <a:custGeom>
                    <a:avLst/>
                    <a:gdLst>
                      <a:gd name="connsiteX0" fmla="*/ 78329 w 77477"/>
                      <a:gd name="connsiteY0" fmla="*/ 38826 h 77477"/>
                      <a:gd name="connsiteX1" fmla="*/ 39591 w 77477"/>
                      <a:gd name="connsiteY1" fmla="*/ 77564 h 77477"/>
                      <a:gd name="connsiteX2" fmla="*/ 852 w 77477"/>
                      <a:gd name="connsiteY2" fmla="*/ 38826 h 77477"/>
                      <a:gd name="connsiteX3" fmla="*/ 39591 w 77477"/>
                      <a:gd name="connsiteY3" fmla="*/ 87 h 77477"/>
                      <a:gd name="connsiteX4" fmla="*/ 78329 w 77477"/>
                      <a:gd name="connsiteY4" fmla="*/ 38826 h 774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477" h="77477">
                        <a:moveTo>
                          <a:pt x="78329" y="38826"/>
                        </a:moveTo>
                        <a:cubicBezTo>
                          <a:pt x="78329" y="60220"/>
                          <a:pt x="60985" y="77564"/>
                          <a:pt x="39591" y="77564"/>
                        </a:cubicBezTo>
                        <a:cubicBezTo>
                          <a:pt x="18196" y="77564"/>
                          <a:pt x="852" y="60220"/>
                          <a:pt x="852" y="38826"/>
                        </a:cubicBezTo>
                        <a:cubicBezTo>
                          <a:pt x="852" y="17431"/>
                          <a:pt x="18196" y="87"/>
                          <a:pt x="39591" y="87"/>
                        </a:cubicBezTo>
                        <a:cubicBezTo>
                          <a:pt x="60985" y="87"/>
                          <a:pt x="78329" y="17431"/>
                          <a:pt x="78329" y="38826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" name="í$ľidè"/>
                  <p:cNvGrpSpPr/>
                  <p:nvPr/>
                </p:nvGrpSpPr>
                <p:grpSpPr>
                  <a:xfrm>
                    <a:off x="6331198" y="1309234"/>
                    <a:ext cx="40583" cy="40583"/>
                    <a:chOff x="6331198" y="1309234"/>
                    <a:chExt cx="40583" cy="40583"/>
                  </a:xfrm>
                </p:grpSpPr>
                <p:sp>
                  <p:nvSpPr>
                    <p:cNvPr id="32" name="işlíḋè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3" name="îš1íḓé"/>
                    <p:cNvSpPr/>
                    <p:nvPr/>
                  </p:nvSpPr>
                  <p:spPr>
                    <a:xfrm>
                      <a:off x="6331198" y="1309234"/>
                      <a:ext cx="40583" cy="40583"/>
                    </a:xfrm>
                    <a:custGeom>
                      <a:avLst/>
                      <a:gdLst>
                        <a:gd name="connsiteX0" fmla="*/ 41435 w 40583"/>
                        <a:gd name="connsiteY0" fmla="*/ 20379 h 40583"/>
                        <a:gd name="connsiteX1" fmla="*/ 21144 w 40583"/>
                        <a:gd name="connsiteY1" fmla="*/ 40670 h 40583"/>
                        <a:gd name="connsiteX2" fmla="*/ 852 w 40583"/>
                        <a:gd name="connsiteY2" fmla="*/ 20379 h 40583"/>
                        <a:gd name="connsiteX3" fmla="*/ 21144 w 40583"/>
                        <a:gd name="connsiteY3" fmla="*/ 87 h 40583"/>
                        <a:gd name="connsiteX4" fmla="*/ 41435 w 40583"/>
                        <a:gd name="connsiteY4" fmla="*/ 20379 h 40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0583" h="40583">
                          <a:moveTo>
                            <a:pt x="41435" y="20379"/>
                          </a:moveTo>
                          <a:cubicBezTo>
                            <a:pt x="41435" y="31585"/>
                            <a:pt x="32350" y="40670"/>
                            <a:pt x="21144" y="40670"/>
                          </a:cubicBezTo>
                          <a:cubicBezTo>
                            <a:pt x="9937" y="40670"/>
                            <a:pt x="852" y="31585"/>
                            <a:pt x="852" y="20379"/>
                          </a:cubicBezTo>
                          <a:cubicBezTo>
                            <a:pt x="852" y="9172"/>
                            <a:pt x="9937" y="87"/>
                            <a:pt x="21144" y="87"/>
                          </a:cubicBezTo>
                          <a:cubicBezTo>
                            <a:pt x="32350" y="87"/>
                            <a:pt x="41435" y="9172"/>
                            <a:pt x="41435" y="20379"/>
                          </a:cubicBezTo>
                          <a:close/>
                        </a:path>
                      </a:pathLst>
                    </a:custGeom>
                    <a:solidFill>
                      <a:srgbClr val="2A4893"/>
                    </a:solidFill>
                    <a:ln w="184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9" name="íṧļiḋè"/>
                  <p:cNvSpPr/>
                  <p:nvPr/>
                </p:nvSpPr>
                <p:spPr>
                  <a:xfrm>
                    <a:off x="6328425" y="1309261"/>
                    <a:ext cx="13877" cy="33223"/>
                  </a:xfrm>
                  <a:custGeom>
                    <a:avLst/>
                    <a:gdLst>
                      <a:gd name="connsiteX0" fmla="*/ 10266 w 13877"/>
                      <a:gd name="connsiteY0" fmla="*/ 14079 h 33223"/>
                      <a:gd name="connsiteX1" fmla="*/ 13402 w 13877"/>
                      <a:gd name="connsiteY1" fmla="*/ 428 h 33223"/>
                      <a:gd name="connsiteX2" fmla="*/ 3072 w 13877"/>
                      <a:gd name="connsiteY2" fmla="*/ 13157 h 33223"/>
                      <a:gd name="connsiteX3" fmla="*/ 7499 w 13877"/>
                      <a:gd name="connsiteY3" fmla="*/ 33264 h 33223"/>
                      <a:gd name="connsiteX4" fmla="*/ 10266 w 13877"/>
                      <a:gd name="connsiteY4" fmla="*/ 14079 h 33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77" h="33223">
                        <a:moveTo>
                          <a:pt x="10266" y="14079"/>
                        </a:moveTo>
                        <a:cubicBezTo>
                          <a:pt x="12111" y="6885"/>
                          <a:pt x="17092" y="1351"/>
                          <a:pt x="13402" y="428"/>
                        </a:cubicBezTo>
                        <a:cubicBezTo>
                          <a:pt x="9713" y="-494"/>
                          <a:pt x="8606" y="-494"/>
                          <a:pt x="3072" y="13157"/>
                        </a:cubicBezTo>
                        <a:cubicBezTo>
                          <a:pt x="-2462" y="26807"/>
                          <a:pt x="3626" y="32342"/>
                          <a:pt x="7499" y="33264"/>
                        </a:cubicBezTo>
                        <a:cubicBezTo>
                          <a:pt x="11373" y="34186"/>
                          <a:pt x="8422" y="21273"/>
                          <a:pt x="10266" y="14079"/>
                        </a:cubicBezTo>
                        <a:close/>
                      </a:path>
                    </a:pathLst>
                  </a:custGeom>
                  <a:solidFill>
                    <a:srgbClr val="3E89CC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" name="ïṥḻîdê"/>
                  <p:cNvSpPr/>
                  <p:nvPr/>
                </p:nvSpPr>
                <p:spPr>
                  <a:xfrm>
                    <a:off x="6355179" y="1309234"/>
                    <a:ext cx="23981" cy="31359"/>
                  </a:xfrm>
                  <a:custGeom>
                    <a:avLst/>
                    <a:gdLst>
                      <a:gd name="connsiteX0" fmla="*/ 24833 w 23981"/>
                      <a:gd name="connsiteY0" fmla="*/ 15767 h 31359"/>
                      <a:gd name="connsiteX1" fmla="*/ 12843 w 23981"/>
                      <a:gd name="connsiteY1" fmla="*/ 31447 h 31359"/>
                      <a:gd name="connsiteX2" fmla="*/ 852 w 23981"/>
                      <a:gd name="connsiteY2" fmla="*/ 15767 h 31359"/>
                      <a:gd name="connsiteX3" fmla="*/ 12843 w 23981"/>
                      <a:gd name="connsiteY3" fmla="*/ 87 h 31359"/>
                      <a:gd name="connsiteX4" fmla="*/ 24833 w 23981"/>
                      <a:gd name="connsiteY4" fmla="*/ 15767 h 31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981" h="31359">
                        <a:moveTo>
                          <a:pt x="24833" y="15767"/>
                        </a:moveTo>
                        <a:cubicBezTo>
                          <a:pt x="24833" y="24427"/>
                          <a:pt x="19465" y="31447"/>
                          <a:pt x="12843" y="31447"/>
                        </a:cubicBezTo>
                        <a:cubicBezTo>
                          <a:pt x="6220" y="31447"/>
                          <a:pt x="852" y="24427"/>
                          <a:pt x="852" y="15767"/>
                        </a:cubicBezTo>
                        <a:cubicBezTo>
                          <a:pt x="852" y="7107"/>
                          <a:pt x="6220" y="87"/>
                          <a:pt x="12843" y="87"/>
                        </a:cubicBezTo>
                        <a:cubicBezTo>
                          <a:pt x="19465" y="87"/>
                          <a:pt x="24833" y="7107"/>
                          <a:pt x="24833" y="15767"/>
                        </a:cubicBezTo>
                        <a:close/>
                      </a:path>
                    </a:pathLst>
                  </a:custGeom>
                  <a:solidFill>
                    <a:srgbClr val="1C5894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îşḷiḓê"/>
                  <p:cNvSpPr/>
                  <p:nvPr/>
                </p:nvSpPr>
                <p:spPr>
                  <a:xfrm rot="-959840">
                    <a:off x="6337479" y="1334149"/>
                    <a:ext cx="36156" cy="23612"/>
                  </a:xfrm>
                  <a:custGeom>
                    <a:avLst/>
                    <a:gdLst>
                      <a:gd name="connsiteX0" fmla="*/ 37009 w 36156"/>
                      <a:gd name="connsiteY0" fmla="*/ 11893 h 23612"/>
                      <a:gd name="connsiteX1" fmla="*/ 18930 w 36156"/>
                      <a:gd name="connsiteY1" fmla="*/ 23700 h 23612"/>
                      <a:gd name="connsiteX2" fmla="*/ 852 w 36156"/>
                      <a:gd name="connsiteY2" fmla="*/ 11893 h 23612"/>
                      <a:gd name="connsiteX3" fmla="*/ 18930 w 36156"/>
                      <a:gd name="connsiteY3" fmla="*/ 87 h 23612"/>
                      <a:gd name="connsiteX4" fmla="*/ 37009 w 36156"/>
                      <a:gd name="connsiteY4" fmla="*/ 11893 h 2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156" h="23612">
                        <a:moveTo>
                          <a:pt x="37009" y="11893"/>
                        </a:moveTo>
                        <a:cubicBezTo>
                          <a:pt x="37009" y="18414"/>
                          <a:pt x="28915" y="23700"/>
                          <a:pt x="18930" y="23700"/>
                        </a:cubicBezTo>
                        <a:cubicBezTo>
                          <a:pt x="8946" y="23700"/>
                          <a:pt x="852" y="18414"/>
                          <a:pt x="852" y="11893"/>
                        </a:cubicBezTo>
                        <a:cubicBezTo>
                          <a:pt x="852" y="5373"/>
                          <a:pt x="8946" y="87"/>
                          <a:pt x="18930" y="87"/>
                        </a:cubicBezTo>
                        <a:cubicBezTo>
                          <a:pt x="28915" y="87"/>
                          <a:pt x="37009" y="5373"/>
                          <a:pt x="37009" y="11893"/>
                        </a:cubicBezTo>
                        <a:close/>
                      </a:path>
                    </a:pathLst>
                  </a:custGeom>
                  <a:solidFill>
                    <a:srgbClr val="0A152B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58" name="îṩľíḓê"/>
            <p:cNvSpPr/>
            <p:nvPr/>
          </p:nvSpPr>
          <p:spPr>
            <a:xfrm>
              <a:off x="1756396" y="1274185"/>
              <a:ext cx="2290370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pattFill prst="pct5">
              <a:fgClr>
                <a:srgbClr val="E4E6EA"/>
              </a:fgClr>
              <a:bgClr>
                <a:srgbClr val="ADB5BF"/>
              </a:bgClr>
            </a:pattFill>
            <a:ln w="38100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56" name="ïṥḷîdê"/>
            <p:cNvGrpSpPr/>
            <p:nvPr/>
          </p:nvGrpSpPr>
          <p:grpSpPr>
            <a:xfrm>
              <a:off x="5192399" y="1169037"/>
              <a:ext cx="6078738" cy="1548477"/>
              <a:chOff x="4951072" y="1169037"/>
              <a:chExt cx="6078738" cy="1548477"/>
            </a:xfrm>
          </p:grpSpPr>
          <p:sp>
            <p:nvSpPr>
              <p:cNvPr id="63" name="işľïḋê"/>
              <p:cNvSpPr/>
              <p:nvPr/>
            </p:nvSpPr>
            <p:spPr>
              <a:xfrm>
                <a:off x="4951072" y="1333214"/>
                <a:ext cx="5856627" cy="1384300"/>
              </a:xfrm>
              <a:prstGeom prst="roundRect">
                <a:avLst>
                  <a:gd name="adj" fmla="val 9352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34" name="i$ḷîḓê"/>
              <p:cNvGrpSpPr/>
              <p:nvPr/>
            </p:nvGrpSpPr>
            <p:grpSpPr>
              <a:xfrm>
                <a:off x="10585588" y="1169037"/>
                <a:ext cx="444222" cy="444220"/>
                <a:chOff x="3866383" y="1968240"/>
                <a:chExt cx="444222" cy="444220"/>
              </a:xfrm>
            </p:grpSpPr>
            <p:sp>
              <p:nvSpPr>
                <p:cNvPr id="71" name="ïś1iďé"/>
                <p:cNvSpPr/>
                <p:nvPr/>
              </p:nvSpPr>
              <p:spPr>
                <a:xfrm>
                  <a:off x="3866383" y="1968240"/>
                  <a:ext cx="444222" cy="444220"/>
                </a:xfrm>
                <a:prstGeom prst="ellipse">
                  <a:avLst/>
                </a:prstGeom>
                <a:solidFill>
                  <a:schemeClr val="accent1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ïṧlidê"/>
                <p:cNvSpPr/>
                <p:nvPr/>
              </p:nvSpPr>
              <p:spPr bwMode="auto">
                <a:xfrm>
                  <a:off x="3985714" y="2113265"/>
                  <a:ext cx="205561" cy="154170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419 w 533400"/>
                    <a:gd name="connsiteY9" fmla="*/ 198646 h 400050"/>
                    <a:gd name="connsiteX10" fmla="*/ 351414 w 533400"/>
                    <a:gd name="connsiteY10" fmla="*/ 204170 h 400050"/>
                    <a:gd name="connsiteX11" fmla="*/ 351414 w 533400"/>
                    <a:gd name="connsiteY11" fmla="*/ 204170 h 400050"/>
                    <a:gd name="connsiteX12" fmla="*/ 267118 w 533400"/>
                    <a:gd name="connsiteY12" fmla="*/ 315613 h 400050"/>
                    <a:gd name="connsiteX13" fmla="*/ 264641 w 533400"/>
                    <a:gd name="connsiteY13" fmla="*/ 318470 h 400050"/>
                    <a:gd name="connsiteX14" fmla="*/ 224255 w 533400"/>
                    <a:gd name="connsiteY14" fmla="*/ 318756 h 400050"/>
                    <a:gd name="connsiteX15" fmla="*/ 224255 w 533400"/>
                    <a:gd name="connsiteY15" fmla="*/ 318756 h 400050"/>
                    <a:gd name="connsiteX16" fmla="*/ 162152 w 533400"/>
                    <a:gd name="connsiteY16" fmla="*/ 257415 h 400050"/>
                    <a:gd name="connsiteX17" fmla="*/ 160247 w 533400"/>
                    <a:gd name="connsiteY17" fmla="*/ 255701 h 400050"/>
                    <a:gd name="connsiteX18" fmla="*/ 120052 w 533400"/>
                    <a:gd name="connsiteY18" fmla="*/ 259606 h 400050"/>
                    <a:gd name="connsiteX19" fmla="*/ 120052 w 533400"/>
                    <a:gd name="connsiteY19" fmla="*/ 259606 h 400050"/>
                    <a:gd name="connsiteX20" fmla="*/ 32517 w 533400"/>
                    <a:gd name="connsiteY20" fmla="*/ 366095 h 400050"/>
                    <a:gd name="connsiteX21" fmla="*/ 30326 w 533400"/>
                    <a:gd name="connsiteY21" fmla="*/ 372096 h 400050"/>
                    <a:gd name="connsiteX22" fmla="*/ 39851 w 533400"/>
                    <a:gd name="connsiteY22" fmla="*/ 381621 h 400050"/>
                    <a:gd name="connsiteX23" fmla="*/ 39851 w 533400"/>
                    <a:gd name="connsiteY23" fmla="*/ 381621 h 400050"/>
                    <a:gd name="connsiteX24" fmla="*/ 497242 w 533400"/>
                    <a:gd name="connsiteY24" fmla="*/ 381621 h 400050"/>
                    <a:gd name="connsiteX25" fmla="*/ 502480 w 533400"/>
                    <a:gd name="connsiteY25" fmla="*/ 380002 h 400050"/>
                    <a:gd name="connsiteX26" fmla="*/ 505147 w 533400"/>
                    <a:gd name="connsiteY26" fmla="*/ 366762 h 400050"/>
                    <a:gd name="connsiteX27" fmla="*/ 505147 w 533400"/>
                    <a:gd name="connsiteY27" fmla="*/ 366762 h 400050"/>
                    <a:gd name="connsiteX28" fmla="*/ 397991 w 533400"/>
                    <a:gd name="connsiteY28" fmla="*/ 205504 h 400050"/>
                    <a:gd name="connsiteX29" fmla="*/ 391419 w 533400"/>
                    <a:gd name="connsiteY29" fmla="*/ 198646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245" y="621"/>
                        <a:pt x="534008" y="13385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7907"/>
                        <a:pt x="521245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3371" y="400671"/>
                        <a:pt x="608" y="387907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385"/>
                        <a:pt x="13371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419" y="198646"/>
                      </a:moveTo>
                      <a:cubicBezTo>
                        <a:pt x="378846" y="189121"/>
                        <a:pt x="360939" y="191597"/>
                        <a:pt x="351414" y="204170"/>
                      </a:cubicBezTo>
                      <a:lnTo>
                        <a:pt x="351414" y="204170"/>
                      </a:lnTo>
                      <a:lnTo>
                        <a:pt x="267118" y="315613"/>
                      </a:lnTo>
                      <a:cubicBezTo>
                        <a:pt x="266355" y="316660"/>
                        <a:pt x="265498" y="317518"/>
                        <a:pt x="264641" y="318470"/>
                      </a:cubicBezTo>
                      <a:cubicBezTo>
                        <a:pt x="253592" y="329710"/>
                        <a:pt x="235495" y="329805"/>
                        <a:pt x="224255" y="318756"/>
                      </a:cubicBezTo>
                      <a:lnTo>
                        <a:pt x="224255" y="318756"/>
                      </a:lnTo>
                      <a:lnTo>
                        <a:pt x="162152" y="257415"/>
                      </a:lnTo>
                      <a:cubicBezTo>
                        <a:pt x="161485" y="256844"/>
                        <a:pt x="160914" y="256177"/>
                        <a:pt x="160247" y="255701"/>
                      </a:cubicBezTo>
                      <a:cubicBezTo>
                        <a:pt x="148055" y="245699"/>
                        <a:pt x="130053" y="247414"/>
                        <a:pt x="120052" y="259606"/>
                      </a:cubicBezTo>
                      <a:lnTo>
                        <a:pt x="120052" y="259606"/>
                      </a:lnTo>
                      <a:lnTo>
                        <a:pt x="32517" y="366095"/>
                      </a:lnTo>
                      <a:cubicBezTo>
                        <a:pt x="31088" y="367810"/>
                        <a:pt x="30326" y="369905"/>
                        <a:pt x="30326" y="372096"/>
                      </a:cubicBezTo>
                      <a:cubicBezTo>
                        <a:pt x="30326" y="377335"/>
                        <a:pt x="34612" y="381621"/>
                        <a:pt x="39851" y="381621"/>
                      </a:cubicBezTo>
                      <a:lnTo>
                        <a:pt x="39851" y="381621"/>
                      </a:lnTo>
                      <a:lnTo>
                        <a:pt x="497242" y="381621"/>
                      </a:lnTo>
                      <a:cubicBezTo>
                        <a:pt x="499146" y="381621"/>
                        <a:pt x="500956" y="381050"/>
                        <a:pt x="502480" y="380002"/>
                      </a:cubicBezTo>
                      <a:cubicBezTo>
                        <a:pt x="506862" y="377049"/>
                        <a:pt x="508005" y="371144"/>
                        <a:pt x="505147" y="366762"/>
                      </a:cubicBezTo>
                      <a:lnTo>
                        <a:pt x="505147" y="366762"/>
                      </a:lnTo>
                      <a:lnTo>
                        <a:pt x="397991" y="205504"/>
                      </a:lnTo>
                      <a:cubicBezTo>
                        <a:pt x="396181" y="202932"/>
                        <a:pt x="393990" y="200551"/>
                        <a:pt x="391419" y="198646"/>
                      </a:cubicBezTo>
                      <a:close/>
                      <a:moveTo>
                        <a:pt x="95858" y="57771"/>
                      </a:moveTo>
                      <a:cubicBezTo>
                        <a:pt x="74808" y="57771"/>
                        <a:pt x="57758" y="74821"/>
                        <a:pt x="57758" y="95871"/>
                      </a:cubicBezTo>
                      <a:cubicBezTo>
                        <a:pt x="57758" y="116921"/>
                        <a:pt x="74808" y="133971"/>
                        <a:pt x="95858" y="133971"/>
                      </a:cubicBezTo>
                      <a:cubicBezTo>
                        <a:pt x="116908" y="133971"/>
                        <a:pt x="133958" y="116921"/>
                        <a:pt x="133958" y="95871"/>
                      </a:cubicBezTo>
                      <a:cubicBezTo>
                        <a:pt x="133958" y="74821"/>
                        <a:pt x="116908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9" name="îş1iḋe"/>
              <p:cNvGrpSpPr/>
              <p:nvPr/>
            </p:nvGrpSpPr>
            <p:grpSpPr>
              <a:xfrm>
                <a:off x="5109385" y="1561201"/>
                <a:ext cx="5539232" cy="1120076"/>
                <a:chOff x="5109385" y="1543224"/>
                <a:chExt cx="5539232" cy="1120076"/>
              </a:xfrm>
            </p:grpSpPr>
            <p:sp>
              <p:nvSpPr>
                <p:cNvPr id="66" name="ï$ḻídê"/>
                <p:cNvSpPr txBox="1"/>
                <p:nvPr/>
              </p:nvSpPr>
              <p:spPr>
                <a:xfrm>
                  <a:off x="5110153" y="1543224"/>
                  <a:ext cx="55384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Search function</a:t>
                  </a:r>
                  <a:endParaRPr lang="en-US" altLang="zh-CN" sz="18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8" name="ïṣľiḋê"/>
                <p:cNvSpPr txBox="1"/>
                <p:nvPr/>
              </p:nvSpPr>
              <p:spPr>
                <a:xfrm>
                  <a:off x="5109385" y="1991610"/>
                  <a:ext cx="5538464" cy="671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Users can search for the food they are interested in by entering the food keyword</a:t>
                  </a:r>
                </a:p>
              </p:txBody>
            </p:sp>
          </p:grpSp>
        </p:grpSp>
        <p:grpSp>
          <p:nvGrpSpPr>
            <p:cNvPr id="154" name="îṡļïḍe"/>
            <p:cNvGrpSpPr/>
            <p:nvPr/>
          </p:nvGrpSpPr>
          <p:grpSpPr>
            <a:xfrm>
              <a:off x="5192399" y="4585623"/>
              <a:ext cx="6078738" cy="1548477"/>
              <a:chOff x="4951072" y="4585623"/>
              <a:chExt cx="6078738" cy="1548477"/>
            </a:xfrm>
          </p:grpSpPr>
          <p:sp>
            <p:nvSpPr>
              <p:cNvPr id="147" name="ïṩľîďé"/>
              <p:cNvSpPr/>
              <p:nvPr/>
            </p:nvSpPr>
            <p:spPr>
              <a:xfrm>
                <a:off x="4951072" y="4749800"/>
                <a:ext cx="5856627" cy="1384300"/>
              </a:xfrm>
              <a:prstGeom prst="roundRect">
                <a:avLst>
                  <a:gd name="adj" fmla="val 9352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51" name="îṣlïďè"/>
              <p:cNvGrpSpPr/>
              <p:nvPr/>
            </p:nvGrpSpPr>
            <p:grpSpPr>
              <a:xfrm>
                <a:off x="5109385" y="4977787"/>
                <a:ext cx="5539232" cy="828989"/>
                <a:chOff x="5109385" y="1543224"/>
                <a:chExt cx="5539232" cy="828989"/>
              </a:xfrm>
            </p:grpSpPr>
            <p:sp>
              <p:nvSpPr>
                <p:cNvPr id="152" name="íṣļïḋe"/>
                <p:cNvSpPr txBox="1"/>
                <p:nvPr/>
              </p:nvSpPr>
              <p:spPr>
                <a:xfrm>
                  <a:off x="5110153" y="1543224"/>
                  <a:ext cx="55384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/>
                      </a:solidFill>
                    </a:rPr>
                    <a:t>Animations</a:t>
                  </a:r>
                  <a:endParaRPr lang="en-US" altLang="zh-CN" sz="18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53" name="íŝľiḓè"/>
                <p:cNvSpPr txBox="1"/>
                <p:nvPr/>
              </p:nvSpPr>
              <p:spPr>
                <a:xfrm>
                  <a:off x="5109385" y="1991610"/>
                  <a:ext cx="5538464" cy="3806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 sliding animation down and up</a:t>
                  </a:r>
                </a:p>
              </p:txBody>
            </p:sp>
          </p:grpSp>
          <p:grpSp>
            <p:nvGrpSpPr>
              <p:cNvPr id="135" name="iśḻiďê"/>
              <p:cNvGrpSpPr/>
              <p:nvPr/>
            </p:nvGrpSpPr>
            <p:grpSpPr>
              <a:xfrm>
                <a:off x="10585588" y="4585623"/>
                <a:ext cx="444222" cy="444220"/>
                <a:chOff x="4669386" y="1968240"/>
                <a:chExt cx="444222" cy="444220"/>
              </a:xfrm>
            </p:grpSpPr>
            <p:sp>
              <p:nvSpPr>
                <p:cNvPr id="67" name="iśḷíḑe"/>
                <p:cNvSpPr/>
                <p:nvPr/>
              </p:nvSpPr>
              <p:spPr>
                <a:xfrm>
                  <a:off x="4669386" y="1968240"/>
                  <a:ext cx="444222" cy="444220"/>
                </a:xfrm>
                <a:prstGeom prst="ellipse">
                  <a:avLst/>
                </a:pr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2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ïş1ïḑê"/>
                <p:cNvSpPr/>
                <p:nvPr/>
              </p:nvSpPr>
              <p:spPr bwMode="auto">
                <a:xfrm>
                  <a:off x="4788717" y="2104784"/>
                  <a:ext cx="205561" cy="171132"/>
                </a:xfrm>
                <a:custGeom>
                  <a:avLst/>
                  <a:gdLst>
                    <a:gd name="connsiteX0" fmla="*/ 483573 w 526297"/>
                    <a:gd name="connsiteY0" fmla="*/ 133971 h 438150"/>
                    <a:gd name="connsiteX1" fmla="*/ 527674 w 526297"/>
                    <a:gd name="connsiteY1" fmla="*/ 178072 h 438150"/>
                    <a:gd name="connsiteX2" fmla="*/ 527579 w 526297"/>
                    <a:gd name="connsiteY2" fmla="*/ 181501 h 438150"/>
                    <a:gd name="connsiteX3" fmla="*/ 514244 w 526297"/>
                    <a:gd name="connsiteY3" fmla="*/ 355237 h 438150"/>
                    <a:gd name="connsiteX4" fmla="*/ 485764 w 526297"/>
                    <a:gd name="connsiteY4" fmla="*/ 381621 h 438150"/>
                    <a:gd name="connsiteX5" fmla="*/ 454998 w 526297"/>
                    <a:gd name="connsiteY5" fmla="*/ 381621 h 438150"/>
                    <a:gd name="connsiteX6" fmla="*/ 454998 w 526297"/>
                    <a:gd name="connsiteY6" fmla="*/ 438771 h 438150"/>
                    <a:gd name="connsiteX7" fmla="*/ 435948 w 526297"/>
                    <a:gd name="connsiteY7" fmla="*/ 438771 h 438150"/>
                    <a:gd name="connsiteX8" fmla="*/ 435948 w 526297"/>
                    <a:gd name="connsiteY8" fmla="*/ 381621 h 438150"/>
                    <a:gd name="connsiteX9" fmla="*/ 93048 w 526297"/>
                    <a:gd name="connsiteY9" fmla="*/ 381621 h 438150"/>
                    <a:gd name="connsiteX10" fmla="*/ 93048 w 526297"/>
                    <a:gd name="connsiteY10" fmla="*/ 438771 h 438150"/>
                    <a:gd name="connsiteX11" fmla="*/ 73998 w 526297"/>
                    <a:gd name="connsiteY11" fmla="*/ 438771 h 438150"/>
                    <a:gd name="connsiteX12" fmla="*/ 73998 w 526297"/>
                    <a:gd name="connsiteY12" fmla="*/ 381621 h 438150"/>
                    <a:gd name="connsiteX13" fmla="*/ 43328 w 526297"/>
                    <a:gd name="connsiteY13" fmla="*/ 381621 h 438150"/>
                    <a:gd name="connsiteX14" fmla="*/ 14848 w 526297"/>
                    <a:gd name="connsiteY14" fmla="*/ 355237 h 438150"/>
                    <a:gd name="connsiteX15" fmla="*/ 1513 w 526297"/>
                    <a:gd name="connsiteY15" fmla="*/ 181501 h 438150"/>
                    <a:gd name="connsiteX16" fmla="*/ 42089 w 526297"/>
                    <a:gd name="connsiteY16" fmla="*/ 134162 h 438150"/>
                    <a:gd name="connsiteX17" fmla="*/ 45518 w 526297"/>
                    <a:gd name="connsiteY17" fmla="*/ 134066 h 438150"/>
                    <a:gd name="connsiteX18" fmla="*/ 101906 w 526297"/>
                    <a:gd name="connsiteY18" fmla="*/ 180834 h 438150"/>
                    <a:gd name="connsiteX19" fmla="*/ 121623 w 526297"/>
                    <a:gd name="connsiteY19" fmla="*/ 286371 h 438150"/>
                    <a:gd name="connsiteX20" fmla="*/ 407373 w 526297"/>
                    <a:gd name="connsiteY20" fmla="*/ 286371 h 438150"/>
                    <a:gd name="connsiteX21" fmla="*/ 427185 w 526297"/>
                    <a:gd name="connsiteY21" fmla="*/ 180739 h 438150"/>
                    <a:gd name="connsiteX22" fmla="*/ 483573 w 526297"/>
                    <a:gd name="connsiteY22" fmla="*/ 133971 h 438150"/>
                    <a:gd name="connsiteX23" fmla="*/ 416898 w 526297"/>
                    <a:gd name="connsiteY23" fmla="*/ 621 h 438150"/>
                    <a:gd name="connsiteX24" fmla="*/ 483573 w 526297"/>
                    <a:gd name="connsiteY24" fmla="*/ 67296 h 438150"/>
                    <a:gd name="connsiteX25" fmla="*/ 483573 w 526297"/>
                    <a:gd name="connsiteY25" fmla="*/ 115397 h 438150"/>
                    <a:gd name="connsiteX26" fmla="*/ 476429 w 526297"/>
                    <a:gd name="connsiteY26" fmla="*/ 114921 h 438150"/>
                    <a:gd name="connsiteX27" fmla="*/ 412040 w 526297"/>
                    <a:gd name="connsiteY27" fmla="*/ 166451 h 438150"/>
                    <a:gd name="connsiteX28" fmla="*/ 411564 w 526297"/>
                    <a:gd name="connsiteY28" fmla="*/ 168737 h 438150"/>
                    <a:gd name="connsiteX29" fmla="*/ 393086 w 526297"/>
                    <a:gd name="connsiteY29" fmla="*/ 267321 h 438150"/>
                    <a:gd name="connsiteX30" fmla="*/ 135911 w 526297"/>
                    <a:gd name="connsiteY30" fmla="*/ 267321 h 438150"/>
                    <a:gd name="connsiteX31" fmla="*/ 117432 w 526297"/>
                    <a:gd name="connsiteY31" fmla="*/ 168737 h 438150"/>
                    <a:gd name="connsiteX32" fmla="*/ 52567 w 526297"/>
                    <a:gd name="connsiteY32" fmla="*/ 114921 h 438150"/>
                    <a:gd name="connsiteX33" fmla="*/ 54948 w 526297"/>
                    <a:gd name="connsiteY33" fmla="*/ 67296 h 438150"/>
                    <a:gd name="connsiteX34" fmla="*/ 121623 w 526297"/>
                    <a:gd name="connsiteY34" fmla="*/ 621 h 438150"/>
                    <a:gd name="connsiteX35" fmla="*/ 416898 w 526297"/>
                    <a:gd name="connsiteY35" fmla="*/ 621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526297" h="438150">
                      <a:moveTo>
                        <a:pt x="483573" y="133971"/>
                      </a:moveTo>
                      <a:cubicBezTo>
                        <a:pt x="507957" y="133971"/>
                        <a:pt x="527674" y="153688"/>
                        <a:pt x="527674" y="178072"/>
                      </a:cubicBezTo>
                      <a:cubicBezTo>
                        <a:pt x="527674" y="179215"/>
                        <a:pt x="527674" y="180358"/>
                        <a:pt x="527579" y="181501"/>
                      </a:cubicBezTo>
                      <a:lnTo>
                        <a:pt x="514244" y="355237"/>
                      </a:lnTo>
                      <a:cubicBezTo>
                        <a:pt x="513101" y="370096"/>
                        <a:pt x="500718" y="381621"/>
                        <a:pt x="485764" y="381621"/>
                      </a:cubicBezTo>
                      <a:lnTo>
                        <a:pt x="454998" y="381621"/>
                      </a:lnTo>
                      <a:lnTo>
                        <a:pt x="454998" y="438771"/>
                      </a:lnTo>
                      <a:lnTo>
                        <a:pt x="435948" y="438771"/>
                      </a:lnTo>
                      <a:lnTo>
                        <a:pt x="435948" y="381621"/>
                      </a:lnTo>
                      <a:lnTo>
                        <a:pt x="93048" y="381621"/>
                      </a:lnTo>
                      <a:lnTo>
                        <a:pt x="93048" y="438771"/>
                      </a:lnTo>
                      <a:lnTo>
                        <a:pt x="73998" y="438771"/>
                      </a:lnTo>
                      <a:lnTo>
                        <a:pt x="73998" y="381621"/>
                      </a:lnTo>
                      <a:lnTo>
                        <a:pt x="43328" y="381621"/>
                      </a:lnTo>
                      <a:cubicBezTo>
                        <a:pt x="28373" y="381621"/>
                        <a:pt x="15991" y="370096"/>
                        <a:pt x="14848" y="355237"/>
                      </a:cubicBezTo>
                      <a:lnTo>
                        <a:pt x="1513" y="181501"/>
                      </a:lnTo>
                      <a:cubicBezTo>
                        <a:pt x="-392" y="157212"/>
                        <a:pt x="17801" y="135971"/>
                        <a:pt x="42089" y="134162"/>
                      </a:cubicBezTo>
                      <a:cubicBezTo>
                        <a:pt x="43232" y="134066"/>
                        <a:pt x="44375" y="134066"/>
                        <a:pt x="45518" y="134066"/>
                      </a:cubicBezTo>
                      <a:cubicBezTo>
                        <a:pt x="73141" y="134066"/>
                        <a:pt x="96858" y="153688"/>
                        <a:pt x="101906" y="180834"/>
                      </a:cubicBezTo>
                      <a:lnTo>
                        <a:pt x="121623" y="286371"/>
                      </a:lnTo>
                      <a:lnTo>
                        <a:pt x="407373" y="286371"/>
                      </a:lnTo>
                      <a:lnTo>
                        <a:pt x="427185" y="180739"/>
                      </a:lnTo>
                      <a:cubicBezTo>
                        <a:pt x="432233" y="153592"/>
                        <a:pt x="455951" y="133971"/>
                        <a:pt x="483573" y="133971"/>
                      </a:cubicBezTo>
                      <a:close/>
                      <a:moveTo>
                        <a:pt x="416898" y="621"/>
                      </a:moveTo>
                      <a:cubicBezTo>
                        <a:pt x="453760" y="621"/>
                        <a:pt x="483573" y="30434"/>
                        <a:pt x="483573" y="67296"/>
                      </a:cubicBezTo>
                      <a:lnTo>
                        <a:pt x="483573" y="115397"/>
                      </a:lnTo>
                      <a:cubicBezTo>
                        <a:pt x="481192" y="115112"/>
                        <a:pt x="478811" y="114921"/>
                        <a:pt x="476429" y="114921"/>
                      </a:cubicBezTo>
                      <a:cubicBezTo>
                        <a:pt x="445473" y="114921"/>
                        <a:pt x="418803" y="136448"/>
                        <a:pt x="412040" y="166451"/>
                      </a:cubicBezTo>
                      <a:lnTo>
                        <a:pt x="411564" y="168737"/>
                      </a:lnTo>
                      <a:lnTo>
                        <a:pt x="393086" y="267321"/>
                      </a:lnTo>
                      <a:lnTo>
                        <a:pt x="135911" y="267321"/>
                      </a:lnTo>
                      <a:lnTo>
                        <a:pt x="117432" y="168737"/>
                      </a:lnTo>
                      <a:cubicBezTo>
                        <a:pt x="111622" y="137495"/>
                        <a:pt x="84285" y="114921"/>
                        <a:pt x="52567" y="114921"/>
                      </a:cubicBezTo>
                      <a:lnTo>
                        <a:pt x="54948" y="67296"/>
                      </a:lnTo>
                      <a:cubicBezTo>
                        <a:pt x="54948" y="30434"/>
                        <a:pt x="84761" y="621"/>
                        <a:pt x="121623" y="621"/>
                      </a:cubicBezTo>
                      <a:lnTo>
                        <a:pt x="416898" y="6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155" name="î$lîďe"/>
            <p:cNvGrpSpPr/>
            <p:nvPr/>
          </p:nvGrpSpPr>
          <p:grpSpPr>
            <a:xfrm>
              <a:off x="5192399" y="2877330"/>
              <a:ext cx="6078738" cy="1548477"/>
              <a:chOff x="4951072" y="2988471"/>
              <a:chExt cx="6078738" cy="1548477"/>
            </a:xfrm>
          </p:grpSpPr>
          <p:sp>
            <p:nvSpPr>
              <p:cNvPr id="140" name="ïṩľïďê"/>
              <p:cNvSpPr/>
              <p:nvPr/>
            </p:nvSpPr>
            <p:spPr>
              <a:xfrm>
                <a:off x="4951072" y="3152648"/>
                <a:ext cx="5856627" cy="1384300"/>
              </a:xfrm>
              <a:prstGeom prst="roundRect">
                <a:avLst>
                  <a:gd name="adj" fmla="val 9352"/>
                </a:avLst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4" name="ïṣḷíḍê"/>
              <p:cNvGrpSpPr/>
              <p:nvPr/>
            </p:nvGrpSpPr>
            <p:grpSpPr>
              <a:xfrm>
                <a:off x="5109385" y="3380635"/>
                <a:ext cx="5539232" cy="1120076"/>
                <a:chOff x="5109385" y="1543224"/>
                <a:chExt cx="5539232" cy="1120076"/>
              </a:xfrm>
            </p:grpSpPr>
            <p:sp>
              <p:nvSpPr>
                <p:cNvPr id="145" name="isļíde"/>
                <p:cNvSpPr txBox="1"/>
                <p:nvPr/>
              </p:nvSpPr>
              <p:spPr>
                <a:xfrm>
                  <a:off x="5110153" y="1543224"/>
                  <a:ext cx="55384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3"/>
                      </a:solidFill>
                    </a:rPr>
                    <a:t>Record history Search record function</a:t>
                  </a:r>
                  <a:endParaRPr lang="en-US" altLang="zh-CN" sz="1800" b="1" dirty="0"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146" name="îŝliďe"/>
                <p:cNvSpPr txBox="1"/>
                <p:nvPr/>
              </p:nvSpPr>
              <p:spPr>
                <a:xfrm>
                  <a:off x="5109385" y="1991610"/>
                  <a:ext cx="5538464" cy="6716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en-US" altLang="zh-CN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It has a record function for users to search the food, convenient for users to find in time</a:t>
                  </a:r>
                </a:p>
              </p:txBody>
            </p:sp>
          </p:grpSp>
          <p:grpSp>
            <p:nvGrpSpPr>
              <p:cNvPr id="136" name="iŝľíḋe"/>
              <p:cNvGrpSpPr/>
              <p:nvPr/>
            </p:nvGrpSpPr>
            <p:grpSpPr>
              <a:xfrm>
                <a:off x="10585588" y="2988471"/>
                <a:ext cx="444222" cy="444220"/>
                <a:chOff x="5472389" y="1968240"/>
                <a:chExt cx="444222" cy="444220"/>
              </a:xfrm>
            </p:grpSpPr>
            <p:sp>
              <p:nvSpPr>
                <p:cNvPr id="68" name="îṧ1ïďê"/>
                <p:cNvSpPr/>
                <p:nvPr/>
              </p:nvSpPr>
              <p:spPr>
                <a:xfrm>
                  <a:off x="5472389" y="1968240"/>
                  <a:ext cx="444222" cy="444220"/>
                </a:xfrm>
                <a:prstGeom prst="ellipse">
                  <a:avLst/>
                </a:prstGeom>
                <a:solidFill>
                  <a:schemeClr val="accent3"/>
                </a:soli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3">
                      <a:alpha val="32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40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iṧḻîḋê"/>
                <p:cNvSpPr/>
                <p:nvPr/>
              </p:nvSpPr>
              <p:spPr bwMode="auto">
                <a:xfrm>
                  <a:off x="5591719" y="2096747"/>
                  <a:ext cx="205561" cy="187207"/>
                </a:xfrm>
                <a:custGeom>
                  <a:avLst/>
                  <a:gdLst>
                    <a:gd name="connsiteX0" fmla="*/ 125329 w 533400"/>
                    <a:gd name="connsiteY0" fmla="*/ 229221 h 485775"/>
                    <a:gd name="connsiteX1" fmla="*/ 125329 w 533400"/>
                    <a:gd name="connsiteY1" fmla="*/ 276846 h 485775"/>
                    <a:gd name="connsiteX2" fmla="*/ 144379 w 533400"/>
                    <a:gd name="connsiteY2" fmla="*/ 276846 h 485775"/>
                    <a:gd name="connsiteX3" fmla="*/ 144379 w 533400"/>
                    <a:gd name="connsiteY3" fmla="*/ 229221 h 485775"/>
                    <a:gd name="connsiteX4" fmla="*/ 392029 w 533400"/>
                    <a:gd name="connsiteY4" fmla="*/ 229221 h 485775"/>
                    <a:gd name="connsiteX5" fmla="*/ 392029 w 533400"/>
                    <a:gd name="connsiteY5" fmla="*/ 276846 h 485775"/>
                    <a:gd name="connsiteX6" fmla="*/ 411079 w 533400"/>
                    <a:gd name="connsiteY6" fmla="*/ 276846 h 485775"/>
                    <a:gd name="connsiteX7" fmla="*/ 411079 w 533400"/>
                    <a:gd name="connsiteY7" fmla="*/ 229221 h 485775"/>
                    <a:gd name="connsiteX8" fmla="*/ 534904 w 533400"/>
                    <a:gd name="connsiteY8" fmla="*/ 229221 h 485775"/>
                    <a:gd name="connsiteX9" fmla="*/ 534904 w 533400"/>
                    <a:gd name="connsiteY9" fmla="*/ 457821 h 485775"/>
                    <a:gd name="connsiteX10" fmla="*/ 506329 w 533400"/>
                    <a:gd name="connsiteY10" fmla="*/ 486396 h 485775"/>
                    <a:gd name="connsiteX11" fmla="*/ 30079 w 533400"/>
                    <a:gd name="connsiteY11" fmla="*/ 486396 h 485775"/>
                    <a:gd name="connsiteX12" fmla="*/ 1504 w 533400"/>
                    <a:gd name="connsiteY12" fmla="*/ 457821 h 485775"/>
                    <a:gd name="connsiteX13" fmla="*/ 1504 w 533400"/>
                    <a:gd name="connsiteY13" fmla="*/ 229221 h 485775"/>
                    <a:gd name="connsiteX14" fmla="*/ 125329 w 533400"/>
                    <a:gd name="connsiteY14" fmla="*/ 229221 h 485775"/>
                    <a:gd name="connsiteX15" fmla="*/ 372979 w 533400"/>
                    <a:gd name="connsiteY15" fmla="*/ 621 h 485775"/>
                    <a:gd name="connsiteX16" fmla="*/ 411079 w 533400"/>
                    <a:gd name="connsiteY16" fmla="*/ 36816 h 485775"/>
                    <a:gd name="connsiteX17" fmla="*/ 411079 w 533400"/>
                    <a:gd name="connsiteY17" fmla="*/ 38721 h 485775"/>
                    <a:gd name="connsiteX18" fmla="*/ 411079 w 533400"/>
                    <a:gd name="connsiteY18" fmla="*/ 114921 h 485775"/>
                    <a:gd name="connsiteX19" fmla="*/ 506329 w 533400"/>
                    <a:gd name="connsiteY19" fmla="*/ 114921 h 485775"/>
                    <a:gd name="connsiteX20" fmla="*/ 534904 w 533400"/>
                    <a:gd name="connsiteY20" fmla="*/ 143496 h 485775"/>
                    <a:gd name="connsiteX21" fmla="*/ 534904 w 533400"/>
                    <a:gd name="connsiteY21" fmla="*/ 210171 h 485775"/>
                    <a:gd name="connsiteX22" fmla="*/ 1504 w 533400"/>
                    <a:gd name="connsiteY22" fmla="*/ 210171 h 485775"/>
                    <a:gd name="connsiteX23" fmla="*/ 1504 w 533400"/>
                    <a:gd name="connsiteY23" fmla="*/ 143496 h 485775"/>
                    <a:gd name="connsiteX24" fmla="*/ 30079 w 533400"/>
                    <a:gd name="connsiteY24" fmla="*/ 114921 h 485775"/>
                    <a:gd name="connsiteX25" fmla="*/ 125329 w 533400"/>
                    <a:gd name="connsiteY25" fmla="*/ 114921 h 485775"/>
                    <a:gd name="connsiteX26" fmla="*/ 125329 w 533400"/>
                    <a:gd name="connsiteY26" fmla="*/ 38721 h 485775"/>
                    <a:gd name="connsiteX27" fmla="*/ 161524 w 533400"/>
                    <a:gd name="connsiteY27" fmla="*/ 621 h 485775"/>
                    <a:gd name="connsiteX28" fmla="*/ 163429 w 533400"/>
                    <a:gd name="connsiteY28" fmla="*/ 621 h 485775"/>
                    <a:gd name="connsiteX29" fmla="*/ 372979 w 533400"/>
                    <a:gd name="connsiteY29" fmla="*/ 621 h 485775"/>
                    <a:gd name="connsiteX30" fmla="*/ 372979 w 533400"/>
                    <a:gd name="connsiteY30" fmla="*/ 19671 h 485775"/>
                    <a:gd name="connsiteX31" fmla="*/ 163429 w 533400"/>
                    <a:gd name="connsiteY31" fmla="*/ 19671 h 485775"/>
                    <a:gd name="connsiteX32" fmla="*/ 144474 w 533400"/>
                    <a:gd name="connsiteY32" fmla="*/ 37292 h 485775"/>
                    <a:gd name="connsiteX33" fmla="*/ 144379 w 533400"/>
                    <a:gd name="connsiteY33" fmla="*/ 38721 h 485775"/>
                    <a:gd name="connsiteX34" fmla="*/ 144379 w 533400"/>
                    <a:gd name="connsiteY34" fmla="*/ 114921 h 485775"/>
                    <a:gd name="connsiteX35" fmla="*/ 392029 w 533400"/>
                    <a:gd name="connsiteY35" fmla="*/ 114921 h 485775"/>
                    <a:gd name="connsiteX36" fmla="*/ 392029 w 533400"/>
                    <a:gd name="connsiteY36" fmla="*/ 38721 h 485775"/>
                    <a:gd name="connsiteX37" fmla="*/ 375836 w 533400"/>
                    <a:gd name="connsiteY37" fmla="*/ 19862 h 485775"/>
                    <a:gd name="connsiteX38" fmla="*/ 374408 w 533400"/>
                    <a:gd name="connsiteY38" fmla="*/ 19671 h 485775"/>
                    <a:gd name="connsiteX39" fmla="*/ 372979 w 533400"/>
                    <a:gd name="connsiteY39" fmla="*/ 19671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33400" h="485775">
                      <a:moveTo>
                        <a:pt x="125329" y="229221"/>
                      </a:moveTo>
                      <a:lnTo>
                        <a:pt x="125329" y="276846"/>
                      </a:lnTo>
                      <a:lnTo>
                        <a:pt x="144379" y="276846"/>
                      </a:lnTo>
                      <a:lnTo>
                        <a:pt x="144379" y="229221"/>
                      </a:lnTo>
                      <a:lnTo>
                        <a:pt x="392029" y="229221"/>
                      </a:lnTo>
                      <a:lnTo>
                        <a:pt x="392029" y="276846"/>
                      </a:lnTo>
                      <a:lnTo>
                        <a:pt x="411079" y="276846"/>
                      </a:lnTo>
                      <a:lnTo>
                        <a:pt x="411079" y="229221"/>
                      </a:lnTo>
                      <a:lnTo>
                        <a:pt x="534904" y="229221"/>
                      </a:lnTo>
                      <a:lnTo>
                        <a:pt x="534904" y="457821"/>
                      </a:lnTo>
                      <a:cubicBezTo>
                        <a:pt x="534904" y="473632"/>
                        <a:pt x="522141" y="486396"/>
                        <a:pt x="506329" y="486396"/>
                      </a:cubicBezTo>
                      <a:lnTo>
                        <a:pt x="30079" y="486396"/>
                      </a:lnTo>
                      <a:cubicBezTo>
                        <a:pt x="14267" y="486396"/>
                        <a:pt x="1504" y="473632"/>
                        <a:pt x="1504" y="457821"/>
                      </a:cubicBezTo>
                      <a:lnTo>
                        <a:pt x="1504" y="229221"/>
                      </a:lnTo>
                      <a:lnTo>
                        <a:pt x="125329" y="229221"/>
                      </a:lnTo>
                      <a:close/>
                      <a:moveTo>
                        <a:pt x="372979" y="621"/>
                      </a:moveTo>
                      <a:cubicBezTo>
                        <a:pt x="393363" y="621"/>
                        <a:pt x="410031" y="16623"/>
                        <a:pt x="411079" y="36816"/>
                      </a:cubicBezTo>
                      <a:lnTo>
                        <a:pt x="411079" y="38721"/>
                      </a:lnTo>
                      <a:lnTo>
                        <a:pt x="411079" y="114921"/>
                      </a:lnTo>
                      <a:lnTo>
                        <a:pt x="506329" y="114921"/>
                      </a:lnTo>
                      <a:cubicBezTo>
                        <a:pt x="522141" y="114921"/>
                        <a:pt x="534904" y="127685"/>
                        <a:pt x="534904" y="143496"/>
                      </a:cubicBezTo>
                      <a:lnTo>
                        <a:pt x="534904" y="210171"/>
                      </a:lnTo>
                      <a:lnTo>
                        <a:pt x="1504" y="210171"/>
                      </a:lnTo>
                      <a:lnTo>
                        <a:pt x="1504" y="143496"/>
                      </a:lnTo>
                      <a:cubicBezTo>
                        <a:pt x="1504" y="127685"/>
                        <a:pt x="14267" y="114921"/>
                        <a:pt x="30079" y="114921"/>
                      </a:cubicBezTo>
                      <a:lnTo>
                        <a:pt x="125329" y="114921"/>
                      </a:lnTo>
                      <a:lnTo>
                        <a:pt x="125329" y="38721"/>
                      </a:lnTo>
                      <a:cubicBezTo>
                        <a:pt x="125329" y="18337"/>
                        <a:pt x="141331" y="1669"/>
                        <a:pt x="161524" y="621"/>
                      </a:cubicBezTo>
                      <a:lnTo>
                        <a:pt x="163429" y="621"/>
                      </a:lnTo>
                      <a:lnTo>
                        <a:pt x="372979" y="621"/>
                      </a:lnTo>
                      <a:close/>
                      <a:moveTo>
                        <a:pt x="372979" y="19671"/>
                      </a:moveTo>
                      <a:lnTo>
                        <a:pt x="163429" y="19671"/>
                      </a:lnTo>
                      <a:cubicBezTo>
                        <a:pt x="153428" y="19671"/>
                        <a:pt x="145141" y="27482"/>
                        <a:pt x="144474" y="37292"/>
                      </a:cubicBezTo>
                      <a:lnTo>
                        <a:pt x="144379" y="38721"/>
                      </a:lnTo>
                      <a:lnTo>
                        <a:pt x="144379" y="114921"/>
                      </a:lnTo>
                      <a:lnTo>
                        <a:pt x="392029" y="114921"/>
                      </a:lnTo>
                      <a:lnTo>
                        <a:pt x="392029" y="38721"/>
                      </a:lnTo>
                      <a:cubicBezTo>
                        <a:pt x="392029" y="29196"/>
                        <a:pt x="384981" y="21290"/>
                        <a:pt x="375836" y="19862"/>
                      </a:cubicBezTo>
                      <a:lnTo>
                        <a:pt x="374408" y="19671"/>
                      </a:lnTo>
                      <a:lnTo>
                        <a:pt x="372979" y="1967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8" y="1177285"/>
            <a:ext cx="2385320" cy="5048786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677209" y="478743"/>
            <a:ext cx="2837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B01C35"/>
                </a:solidFill>
                <a:latin typeface="+mj-ea"/>
                <a:ea typeface="+mj-ea"/>
              </a:rPr>
              <a:t>Search page</a:t>
            </a: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ISLIDE.TEMPLATE" val="26d63240-6419-44a2-96d0-e41357f1b136"/>
  <p:tag name="KSO_WPP_MARK_KEY" val="1e31cdaf-f2f0-4f09-a8f2-244bce4b15cf"/>
  <p:tag name="COMMONDATA" val="eyJoZGlkIjoiNDVjODk2YTIyZWZjMzU2NzNmOWNlZDllNjMzMTJkNz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28798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28798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PLUS 主题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B01C35"/>
      </a:accent1>
      <a:accent2>
        <a:srgbClr val="E98F4C"/>
      </a:accent2>
      <a:accent3>
        <a:srgbClr val="CA203C"/>
      </a:accent3>
      <a:accent4>
        <a:srgbClr val="E75E00"/>
      </a:accent4>
      <a:accent5>
        <a:srgbClr val="928C88"/>
      </a:accent5>
      <a:accent6>
        <a:srgbClr val="736C68"/>
      </a:accent6>
      <a:hlink>
        <a:srgbClr val="F84D4D"/>
      </a:hlink>
      <a:folHlink>
        <a:srgbClr val="979797"/>
      </a:folHlink>
    </a:clrScheme>
    <a:fontScheme name="标准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B01C35"/>
    </a:accent1>
    <a:accent2>
      <a:srgbClr val="E98F4C"/>
    </a:accent2>
    <a:accent3>
      <a:srgbClr val="CA203C"/>
    </a:accent3>
    <a:accent4>
      <a:srgbClr val="E75E00"/>
    </a:accent4>
    <a:accent5>
      <a:srgbClr val="928C88"/>
    </a:accent5>
    <a:accent6>
      <a:srgbClr val="736C68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Fish</Template>
  <TotalTime>48</TotalTime>
  <Words>383</Words>
  <Application>Microsoft Office PowerPoint</Application>
  <PresentationFormat>宽屏</PresentationFormat>
  <Paragraphs>70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微软雅黑</vt:lpstr>
      <vt:lpstr>Arial</vt:lpstr>
      <vt:lpstr>Times New Roman</vt:lpstr>
      <vt:lpstr>OfficePLUS 主题</vt:lpstr>
      <vt:lpstr>PowerPoint 演示文稿</vt:lpstr>
      <vt:lpstr>General Introduction</vt:lpstr>
      <vt:lpstr>PowerPoint 演示文稿</vt:lpstr>
      <vt:lpstr>Page 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Effect display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Fish</dc:creator>
  <cp:lastModifiedBy>晴 方</cp:lastModifiedBy>
  <cp:revision>22</cp:revision>
  <cp:lastPrinted>2022-11-29T16:00:00Z</cp:lastPrinted>
  <dcterms:created xsi:type="dcterms:W3CDTF">2022-11-29T16:00:00Z</dcterms:created>
  <dcterms:modified xsi:type="dcterms:W3CDTF">2023-04-27T04:30:47Z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26d63240-6419-44a2-96d0-e41357f1b136</vt:lpwstr>
  </property>
  <property fmtid="{D5CDD505-2E9C-101B-9397-08002B2CF9AE}" pid="3" name="ICV">
    <vt:lpwstr>FEBB7C19DA674F58B2D8433811B99469_12</vt:lpwstr>
  </property>
  <property fmtid="{D5CDD505-2E9C-101B-9397-08002B2CF9AE}" pid="4" name="KSOProductBuildVer">
    <vt:lpwstr>2052-11.1.0.14036</vt:lpwstr>
  </property>
</Properties>
</file>